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0CFAA-C735-4166-AF0B-1BB0DE435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F4E33-C65C-48D4-8C08-472E32EDA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5C714-C6A9-4545-A711-CCD37DFDC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AFA74-7F20-4333-AF59-29A3109F7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FF69C6-1E3C-47D8-BD93-899F78AFB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365FE4-3A81-4001-B3D0-4CBAB0E24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735389-5CEB-47C0-B011-C553B14BE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770566-334D-4193-AD5F-547511835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E56287-6232-414A-BEA3-E836F3EA5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3C48A-102C-4507-A4D2-D11EA83D7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6754A-6875-441F-8598-27914DF84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pn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4500401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劳动节夜店活动方案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7" b="219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主题名称：劳动最光荣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主题色调：红色和金色，象征劳动的热情和丰收的喜悦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主题元素：工人、工具、工厂等，体现劳动的元素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主题设定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劳动节源于美国芝加哥的工人罢工，旨在争取工人权益和八小时工作制。随着时间的推移，劳动节逐渐成为全球范围内庆祝劳动者和劳动精神的节日。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在中国，劳动节是法定节假日，人们会通过各种方式庆祝，夜店活动也是其中之一。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08" r="31708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弘扬劳动精神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通过活动，宣传劳动最光荣的理念，弘扬劳动精神，让人们更加尊重劳动者和劳动成果。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提高劳动者地位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通过活动，提高劳动者在社会中的地位，让更多人关注和尊重劳动者的权益。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促进社会和谐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劳动是社会发展的基石，通过庆祝劳动节，促进社会和谐与进步。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座位安排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合理安排座位，确保客人舒适就座，同时考虑空间布局，让人们更好地互动和交流。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主题装饰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以劳动节为主题，布置场地，如悬挂劳动工具、工人画像等，营造节日氛围。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灯光效果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利用灯光效果，打造出炫酷、浪漫、热烈等不同氛围，让场地更加生动有趣。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场地布置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音乐风格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选择适合劳动节的音乐风格，如摇滚、电子、流行等，打造欢快的氛围。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音乐播放列表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根据活动流程和气氛，制定合适的音乐播放列表，确保音乐与活动相得益彰。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音乐设备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确保音乐设备的品质和数量，以满足现场需求，提供优质的音响效果。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邀请知名艺人或本地艺人进行表演，提升活动吸引力。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演出嘉宾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舞蹈团队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167" r="16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活动环节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875" r="17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组织专业的舞蹈团队进行表演，为现场观众带来精彩的视觉盛宴。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设计互动游戏、抽奖等环节，增加活动的趣味性和参与度。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节目安排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设计有趣的互动游戏，让客人参与其中，增进彼此之间的友谊和感情。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互动游戏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设置丰富的抽奖礼品，吸引客人的参与和兴趣，提高活动的热度和氛围。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抽奖环节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利用社交媒体平台进行活动宣传和互动，让更多人参与到活动中来，增加活动的曝光度和影响力。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社交平台互动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互动环节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线下海报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合作伙伴推广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线上广告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利用微信、微博、抖音等社交媒体平台发布活动信息，吸引年轻人的关注。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在夜店周边和人流密集区域张贴活动海报，提高夜店知名度。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与当地知名酒吧、餐厅等合作，互相推广，扩大知名度。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投放搜索引擎广告、朋友圈广告等，提高夜店在目标客户中的曝光率。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宣传渠道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强调劳动节狂欢、音乐、舞蹈等元素，吸引年轻人参与。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介绍夜店的特色服务，如特色饮品、美食、演出等，提高夜店的吸引力。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特色服务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突出活动亮点，如知名DJ演出、特色主题派对等，激发客户的好奇心和参与欲望。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活动亮点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发布优惠促销信息，如买一送一、折扣优惠等，吸引更多客户参与活动。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优惠促销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宣传内容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https://d.book118.com/406145004013010054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2024-09-21T01:02:29.304</cp:lastPrinted>
  <dcterms:created xsi:type="dcterms:W3CDTF">2024-09-20T17:02:29Z</dcterms:created>
  <dcterms:modified xsi:type="dcterms:W3CDTF">2024-09-20T17:02:31Z</dcterms:modified>
</cp:coreProperties>
</file>