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993E2-983F-4F4D-9CDC-71A218E5A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54FA6-72E0-4832-8508-0688BF3F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0F3C2-F325-49D6-8BC6-5ED494F59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566B6-26DC-4D47-B762-9ACBDD28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81506-A201-4F29-AF0E-26A63C51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276C9-1B1F-45EE-9944-2F6F6144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2C012-DDE2-4E2E-ACD3-7BE95F56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5E3DF-DB1A-466A-99F9-A0FC9C9D1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7BEA1-9BF3-4D77-B8B6-48641C70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DADC2-9494-4B15-9DE5-C6FF60F8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C43E2-67B4-45A0-9AF4-4A887334C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50050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2024年网红IP改编微短剧粉丝期待值爆表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11677" y="1338753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微短剧改编策略与创意呈现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制作团队组建与资源整合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营销策略制定与推广渠道拓展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预期效果评估与持续改进计划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87301" y="3145601"/>
            <a:ext cx="46863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6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97271" y="4410753"/>
            <a:ext cx="30861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E8CB">
                    <a:alpha val="72941"/>
                    <a:alpha val="73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979452" y="5174026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-1437132" y="5375375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近年来，随着互联网的普及和社交媒体的兴起，越来越多的网红IP涌现出来，成为了年轻人的新宠。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网红IP的崛起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微短剧以其短小精悍、节奏明快的特点，深受观众喜爱，市场前景广阔。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微短剧市场的繁荣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网红IP具有强大的粉丝基础和广泛的市场号召力，与微短剧的结合将产生巨大的商业价值。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网红IP与微短剧的完美结合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越来越多的网红IP被改编成微短剧，引发了广泛的关注和热议。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改编热潮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高品质制作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67" r="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观众认可度高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08" r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网红IP改编微短剧注重品质，从剧本到演员阵容、制作团队都力求精益求精。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网红IP改编微短剧在观众中获得了较高的认可度和口碑，成为了市场上的热门产品。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网红IP改编微短剧现状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网红IP往往与粉丝有着深厚的情感联系，改编成微短剧后更容易引发观众的共鸣和热情。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网红IP改编微短剧在保留原IP精髓的基础上，加入了创新元素和新鲜血液，让观众充满期待。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创新元素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网红IP本身具有强大的宣传效应，加上制作方的大力推广和营销造势，使得粉丝期待值不断攀升。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宣传造势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粉丝期待值爆表原因分析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网红IP选择与定位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生活类IP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以日常生活为背景，展现普通人的真实生活，如美食、旅行、家居等，具有亲民性和代入感。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娱乐类IP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以明星、综艺、音乐等娱乐元素为核心，吸引粉丝关注，具有话题性和娱乐性。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知识类IP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以专业知识、技能分享为主，如科技、教育、历史等，具有知识性和深度。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网红IP类型及特点分析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728" b="117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699" b="176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年轻群体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针对90后、00后等年轻人群，关注时尚、潮流、娱乐等元素，注重个性化和社交性。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中产阶层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针对有一定经济基础和消费能力的中产阶层，关注品质、文化、健康等元素，注重生活品质和家庭观念。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粉丝群体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针对某一特定网红或明星的粉丝群体，具有高度的忠诚度和粘性，关注偶像的动态和作品。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差异化竞争优势挖掘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在内容、形式、风格等方面进行创新，打破传统模式，吸引观众眼球。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注重剧本、演员、拍摄等环节的精品化制作，提高作品质量和观赏性。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利用多个社交媒体平台进行推广，扩大作品影响力和受众范围。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加强与粉丝的互动和交流，听取粉丝意见和建议，增强粉丝归属感和参与度。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创意创新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精品化制作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跨平台推广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粉丝互动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微短剧改编策略与创意呈现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精简剧情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针对微短剧的特点，需要对原IP的故事情节进行精简和压缩，突出主要矛盾和冲突，使剧情更加紧凑和引人入胜。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保留原IP精髓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在改编过程中，应确保故事情节能够准确传达原IP的核心价值观和主题，同时保留其独特的情感氛围和故事线索。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创新性改编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在保留原IP精髓的基础上，可以进行创新性的改编，如增加新的角色、情节或元素，以满足粉丝的期待并吸引更广泛的观众群体。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792" r="2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故事情节改编要点把握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粉丝参与选拔过程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可以引入粉丝参与选拔过程，通过投票等方式让粉丝参与到自己喜爱的角色的选拔中来，提高粉丝的参与度和期待值。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角色设定符合原IP形象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在角色设定上，应确保角色性格、外貌特征等符合原IP的形象描述，以保持故事的连贯性和观众的认同感。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演员选拔注重演技与形象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在演员选拔上，应注重演员的演技实力和形象气质，确保他们能够准确地诠释角色并展现出角色的魅力。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角色设定与演员选拔标准制定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https://d.book118.com/406145005011010055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2024-09-22T09:43:07.310</cp:lastPrinted>
  <dcterms:created xsi:type="dcterms:W3CDTF">2024-09-22T01:43:07Z</dcterms:created>
  <dcterms:modified xsi:type="dcterms:W3CDTF">2024-09-22T01:43:09Z</dcterms:modified>
</cp:coreProperties>
</file>