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D5506-D901-4EEC-B888-CD1B40590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17D05-4AD9-454C-B08A-B2CD08B6B3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962E9-C05F-43EE-9B1F-5773FB9252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66C384-9912-46C5-B1CE-5F7CAFA96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96B4CF-73AE-4F4A-91A5-8F7850E81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539A46-4DFF-4B4E-81E1-763A7B3BF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DF9167-8367-478D-B467-F9D615AD9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DB559E-EB89-4E1E-83E8-BF5BE325B4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9376A3-05BE-4B66-9443-763AC5441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985D6-DA33-4B8B-A0E7-4F1A945D8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628040-9C2E-4292-97DB-7968A8CE9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14501323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郑州德品房产营销策划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业务范围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公司荣誉与客户评价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公司简介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公司秉承“专业、诚信、创新、共赢”的经营理念，致力于为客户提供全方位、高品质的房地产营销策划服务。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郑州德品房产营销策划成立于2010年，总部位于河南省郑州市，是一家专注于房地产营销策划的专业机构。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公司前身是一家房地产代理公司，经过多年的发展，逐步拓展业务领域，形成了集营销策划、销售代理、商业运营等多项服务于一体的综合性房地产营销策划公司。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3026" r="3026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l="877" r="877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t="1646" b="1646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87" r="5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成为国内领先的房地产营销策划服务提供商，为客户创造卓越价值。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以专业的营销策划和优质的服务，帮助客户实现房地产项目的成功销售和商业价值的最大化。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公司愿景与使命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公司使命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公司愿景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公司优势与特色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1354979" y="1014104"/>
            <a:ext cx="3394996" cy="490334"/>
            <a:chOff x="1354979" y="1014104"/>
            <a:chExt cx="3394996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1354979" y="1014104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丰富的行业经验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63704" y="1448856"/>
            <a:ext cx="3286271" cy="1654845"/>
            <a:chOff x="1463704" y="1448856"/>
            <a:chExt cx="3286271" cy="1654845"/>
          </a:xfrm>
        </p:grpSpPr>
        <p:sp>
          <p:nvSpPr>
            <p:cNvPr id="32" name="TextBox 32"/>
            <p:cNvSpPr txBox="1"/>
            <p:nvPr/>
          </p:nvSpPr>
          <p:spPr>
            <a:xfrm>
              <a:off x="1463704" y="1448856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公司拥有多年的房地产营销策划经验，熟悉各类房地产项目和市场环境，能够为客户提供量身定制的解决方案。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354979" y="3648265"/>
            <a:ext cx="3394996" cy="490334"/>
            <a:chOff x="1354979" y="3648265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1354979" y="364826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创新的服务模式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63704" y="4083018"/>
            <a:ext cx="3286271" cy="1654845"/>
            <a:chOff x="1463704" y="4083018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463704" y="4083018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公司注重创新，不断探索新的营销策划和服务模式，以满足客户不断变化的需求和市场环境。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442035" y="1993420"/>
            <a:ext cx="3394996" cy="490334"/>
            <a:chOff x="7442035" y="1993420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7442035" y="1993420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专业的团队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550760" y="2428173"/>
            <a:ext cx="3286271" cy="1654845"/>
            <a:chOff x="7550760" y="2428173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7550760" y="2428173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公司拥有一支高素质、专业化的团队，包括资深房地产营销策划师、销售代理和商业运营专家等，能够为客户提供全方位的服务支持。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496398" y="4406909"/>
            <a:ext cx="3394996" cy="490334"/>
            <a:chOff x="7496398" y="4406909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496398" y="440690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良好的合作伙伴关系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605123" y="4841661"/>
            <a:ext cx="3286271" cy="1654845"/>
            <a:chOff x="7605123" y="4841661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605123" y="4841661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公司与多家知名房地产开发商和商业机构建立了良好的合作关系，能够为客户提供更广泛的资源和支持。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https://d.book118.com/406145013234010054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30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2024-09-22T06:36:21.337</cp:lastPrinted>
  <dcterms:created xsi:type="dcterms:W3CDTF">2024-09-21T22:36:21Z</dcterms:created>
  <dcterms:modified xsi:type="dcterms:W3CDTF">2024-09-21T22:36:23Z</dcterms:modified>
</cp:coreProperties>
</file>