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39B6A-6F24-45D9-842C-0698CBE13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D842B-70F1-4EB6-85AA-8F2CB488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4C53B-175A-4D37-98A3-9D1D25D7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249EB-BE51-4F05-96AF-62DA58FBA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6B1FA2-8370-450C-B197-CF8D567B4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C450E-388C-4143-9124-A1A52A68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CF7F7-8DF4-4111-A919-502D858D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A61FF-107E-408E-AD2A-178526A94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885FA-812D-414A-8B0B-7226758E5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23E64-FC2C-4D6A-98A1-E84B35E0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A8CB6-98E3-4D37-881F-E2D8A9D7A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5104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创新激励型薪酬体系与组织绩效改进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创新激励型薪酬体系设计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组织绩效改进策略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薪酬体系与组织绩效关系实证分析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创新激励型薪酬体系实施与效果评估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19" r="1481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全球经济一体化加速，企业面临更加激烈的市场竞争，创新成为企业持续发展的关键因素。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传统薪酬体系难以满足企业创新需求，需要探索新的薪酬模式来激发员工创新活力。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创新激励型薪酬体系作为一种新兴的薪酬管理模式，旨在通过合理的薪酬设计，激发员工的创新潜能，提升企业整体绩效。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薪酬体系与组织绩效关系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薪酬体系是组织管理的重要组成部分，直接影响员工的工作积极性和创造力。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合理的薪酬设计能够吸引和留住优秀人才，提升员工的工作满意度和忠诚度。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创新激励型薪酬体系通过激励员工创新行为，促进组织绩效的改进和提升。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创新激励型薪酬体系设计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薪酬体系应与组织战略和业务目标紧密结合，确保员工行为与组织目标一致。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薪酬水平应与市场行情相匹配，以吸引和留住优秀人才。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内部公平性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确保薪酬分配在内部具有公平性，避免员工之间的不公平感。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薪酬体系应具备激励作用，鼓励员工积极创新、提升绩效。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设立创新成果奖励，对员工的创新成果进行认可和奖励。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创新成果奖励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根据员工的技能水平和专业能力，给予相应的技能津贴。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技能津贴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提供学习和成长机会，鼓励员工不断提升自身能力。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学习与成长机会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实施弹性工作制，为员工提供更灵活的工作时间和地点安排。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弹性工作制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创新激励元素融入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6" r="1225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46" r="2204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岗位价值评估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绩效差异化薪酬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市场差异化薪酬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员工差异化薪酬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差异化薪酬策略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对不同岗位进行价值评估，确定各岗位的薪酬水平。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针对不同市场、行业和地区，制定差异化的薪酬策略。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根据员工的绩效表现，给予差异化的薪酬奖励。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根据员工的能力、经验、贡献等因素，给予个性化的薪酬安排。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组织绩效改进策略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传达目标与战略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通过有效的沟通方式，将组织目标和战略传达给员工，激发员工的参与感和归属感。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制定清晰、可衡量的组织目标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确保组织内各部门和员工对目标有共同的理解和认同，为目标实现提供明确的方向。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制定与组织目标相匹配的战略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分析组织内外部环境，评估资源和能力，制定符合组织目标和发展需求的战略。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明确组织目标与战略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设计高效的组织结构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根据组织目标和战略，设计能够支持目标实现的高效组织结构，包括部门设置、职责划分、人员配置等。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优化业务流程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针对关键业务流程，进行流程再造和优化，提高业务处理效率和质量。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梳理现有组织结构和流程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分析现有组织结构和流程中存在的问题和瓶颈，提出优化建议。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提供培训和发展机会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为员工提供多样化的培训和发展机会，包括内部培训、外部培训、在线课程等，帮助员工提升能力和素质。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设计合理的薪酬体系和激励机制，激发员工的积极性和创造力，促进员工为组织目标贡献更多的力量。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制定员工能力提升计划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根据组织目标和战略，分析员工现有能力和素质与未来需求的差距，制定员工能力提升计划。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薪酬体系与组织绩效关系实证分析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https://d.book118.com/406151040021010042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2024-09-09T09:14:10.781</cp:lastPrinted>
  <dcterms:created xsi:type="dcterms:W3CDTF">2024-09-09T01:14:10Z</dcterms:created>
  <dcterms:modified xsi:type="dcterms:W3CDTF">2024-09-09T01:14:13Z</dcterms:modified>
</cp:coreProperties>
</file>