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980F64-86A7-4FAF-9D0E-EEB745D5F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07FDBC-476A-4C3F-80C0-900A8E90B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2BE17E-94DD-4FCC-AA8E-6FBAEC864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CDF280-AD70-4078-B47F-356E26A04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B25784-671D-4C12-B515-10CB4E3E5E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401F72-7AA4-4B98-A94C-B397B0141B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2BB6A7-A4A8-4151-A969-A7BB9CF33C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66241F-6833-4D42-98AF-C20763CAAC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E1599F-E816-4E7E-9162-38B53220CF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35F51E-87D6-4845-BF0F-4DA2DF3C2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69837-7106-4C2A-B73C-B32C00908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54002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设备管理制度与设备备案管理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设备备案管理基本内容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设备备案管理的实施与监管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设备管理制度与设备备案管理的关系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保障生产安全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通过对设备的有效管理，可以确保设备处于良好的工作状态，降低故障率，从而保障生产安全。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提高生产效率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设备是生产过程中的重要环节，对设备进行合理配置和优化管理，可以提高生产效率，降低生产成本。</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设备管理不仅关注设备的运行和维护，还涉及设备的更新和改造。通过设备管理，企业可以不断推动技术进步和产业升级，实现可持续发展。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设备管理制度旨在明确设备管理的流程、职责和权限，确保设备管理工作的有序进行。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规范设备管理流程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通过制定科学合理的设备管理制度，可以引导企业加强设备管理，提高设备管理水平，为企业的发展提供有力保障。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提高设备管理水平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设备管理制度可以帮助企业识别和评估设备管理过程中的风险，制定相应的风险应对措施，降低设备管理风险。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降低设备管理风险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适用于相关管理人员和操作人员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设备管理制度适用于企业内部与设备管理相关的管理人员和操作人员，包括设备管理部门、生产部门、采购部门等。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适用于各类生产设备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设备管理制度适用于企业内部各类生产设备的管理，包括机械设备、电气设备、自动化设备等。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适用于设备全生命周期管理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设备管理制度不仅关注设备的运行和维护，还涉及设备的采购、安装、调试、更新、改造和报废等全生命周期管理。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设备备案管理基本内容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设备备案是指将设备的相关信息，包括设备名称、型号、规格、生产厂家、使用单位、安装地点、使用状态等，进行登记、存档和管理的过程。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设备备案管理是设备管理的基础工作之一，其意义在于规范设备管理流程，确保设备的安全、稳定运行，提高设备使用效率和管理水平。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设备备案的定义和意义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设备备案意义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设备备案定义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设备信息登记</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使用单位或设备管理人员需要将设备相关信息进行登记，包括设备名称、型号、规格、生产厂家、使用单位、安装地点等。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流程概述</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设备备案流程包括设备信息登记、设备资料审核、设备现场核查、备案信息公示等步骤。</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设备资料审核</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设备管理人员需要对登记的设备信息进行审核，确保信息的准确性和完整性。</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备案信息公示</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经过审核和核查的设备信息将在相关平台进行公示，以便监管部门和社会公众进行监督。</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设备现场核查</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对于重要设备或关键设备，需要进行现场核查，确保设备的实际状况与登记信息相符。</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设备备案的流程和步骤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055" r="2605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在设备备案过程中，必须确保所登记的设备信息的准确性，包括设备名称、型号、规格等关键信息。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准确性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除了基本信息外，还需要提供设备的生产厂家、使用单位、安装地点等相关信息，以便后续管理和监督。</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完整性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新购设备或设备变更时，应及时进行备案登记，确保设备信息的实时更新和管理。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在设备备案过程中，必须遵守相关法律法规和规章制度的要求，确保备案工作的合规性。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设备备案的注意事项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设备管理制度的核心内容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采购申请与审批</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明确设备采购申请流程，包括申请部门、审批部门、采购预算等。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供应商选择与评估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建立供应商评估机制，确保采购设备的质量、性能等符合要求。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采购合同与验收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规范采购合同的签订和履行，明确设备验收标准和流程。</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设备采购与验收制度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建立设备使用登记制度，记录设备的使用情况、维护情况等。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设备使用登记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设备操作规范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92" b="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设备维护与保养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制定设备操作规范，确保设备使用人员能够正确、安全地操作设备。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建立设备维护与保养制度，定期进行设备检查、保养、维修等工作，确保设备的正常运行。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设备使用与维护制度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https://d.book118.com/406154002003010044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2024-09-12T04:21:22.209</cp:lastPrinted>
  <dcterms:created xsi:type="dcterms:W3CDTF">2024-09-11T20:21:22Z</dcterms:created>
  <dcterms:modified xsi:type="dcterms:W3CDTF">2024-09-11T20:21:24Z</dcterms:modified>
</cp:coreProperties>
</file>