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8B52B40-DB2F-426D-A7E8-A149F732BD1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5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5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6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6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6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6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7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B4722-D4A7-4A7B-9CD1-F0D7D8D71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52301-A3BD-4385-8542-680145BC0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E6778-42BA-4957-A44F-4EE182649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3C1E1-7B81-4F57-9DDB-5A66DFC81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133BEE-7650-4FAA-9F58-9FFBB5215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6F2977-B7F2-4089-A8AF-68AEA531E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16F188-D4B4-4C96-87C2-FE563826B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342F6-A7B8-4F4F-B8B3-5DC4DEACF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7DB99-F84C-45BA-853B-F9CA2583D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06A9D-7942-4BAE-AA89-10B4832EC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C3E21-294F-43AF-8D7A-09D8808EB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405CF9F-12AB-4C0E-8B57-9C07EF3461B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D35D720-9CB8-4DD2-9026-68C6E5944EE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png" /><Relationship Id="rId4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6.png" /><Relationship Id="rId4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54104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232560" y="824400"/>
            <a:ext cx="8052120" cy="17578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硅整流器安全生产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8049240" y="6261120"/>
            <a:ext cx="4063680" cy="516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制作人：小无名老师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893520" y="79128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</a:t>
            </a:r>
            <a:r>
              <a:rPr lang="en-US" sz="4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 录</a:t>
            </a:r>
            <a:endParaRPr lang="en-US" sz="4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4817160" y="1851120"/>
            <a:ext cx="707220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硅整流器安全生产概述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硅整流器的安全检查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硅整流器的安全维护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硅整流器的安全应急处理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硅整流器的安全监督与评估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硅整流器安全生产总结与展望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1234440" y="14364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硅整流器安全生产概述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82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83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4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5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6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7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8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89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0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1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2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3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4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5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6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7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8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9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0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1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2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03" name="title"/>
          <p:cNvSpPr/>
          <p:nvPr/>
        </p:nvSpPr>
        <p:spPr>
          <a:xfrm>
            <a:off x="6878880" y="1403280"/>
            <a:ext cx="385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硅整流器的定义和用途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7271280" y="349776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硅整流器是一种电力设备，主要用于将交流电转换为直流电。它广泛应用于电力系统、工业生产和交通运输等领域，起着至关重要的作用。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icture 3"/>
          <p:cNvSpPr/>
          <p:nvPr/>
        </p:nvSpPr>
        <p:spPr>
          <a:xfrm>
            <a:off x="162000" y="1165320"/>
            <a:ext cx="4299840" cy="5733000"/>
          </a:xfrm>
          <a:prstGeom prst="parallelogram">
            <a:avLst>
              <a:gd name="adj" fmla="val 25000"/>
            </a:avLst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8972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硅整流器的工作原理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实现电压的半波或全波整流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控制硅元件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保证正常工作和提高效率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控制电路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15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116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7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8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9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0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1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2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123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124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5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6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7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8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9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0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1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2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3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4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5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6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7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8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9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0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1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2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3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46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147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8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9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0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1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2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3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4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5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6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7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8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59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0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1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2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3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4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5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6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67" name="title"/>
          <p:cNvSpPr/>
          <p:nvPr/>
        </p:nvSpPr>
        <p:spPr>
          <a:xfrm>
            <a:off x="6878880" y="1403280"/>
            <a:ext cx="385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硅整流器的组成部分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7271280" y="349776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硅整流器主要由硅元件、散热器、控制电路和连接线等组成。这些部分之间密切配合，相互作用，确保硅整流器正常运行。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icture 3"/>
          <p:cNvSpPr/>
          <p:nvPr/>
        </p:nvSpPr>
        <p:spPr>
          <a:xfrm>
            <a:off x="162000" y="1165320"/>
            <a:ext cx="4299840" cy="5733000"/>
          </a:xfrm>
          <a:prstGeom prst="parallelogram">
            <a:avLst>
              <a:gd name="adj" fmla="val 25000"/>
            </a:avLst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185400"/>
            <a:ext cx="1029348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硅整流器的安全风险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矩形 4"/>
          <p:cNvSpPr/>
          <p:nvPr/>
        </p:nvSpPr>
        <p:spPr>
          <a:xfrm>
            <a:off x="373536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045800" y="3961440"/>
            <a:ext cx="4033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硅元件损坏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1045800" y="4429800"/>
            <a:ext cx="3619800" cy="198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导致电压不稳定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需定期检查更换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7"/>
          <p:cNvSpPr/>
          <p:nvPr/>
        </p:nvSpPr>
        <p:spPr>
          <a:xfrm>
            <a:off x="641628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6035040" y="1378800"/>
            <a:ext cx="525456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控制电路故障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6035040" y="1817640"/>
            <a:ext cx="3970800" cy="160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会影响整流效率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应加强日常维护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10"/>
          <p:cNvSpPr/>
          <p:nvPr/>
        </p:nvSpPr>
        <p:spPr>
          <a:xfrm>
            <a:off x="909612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6035040" y="3961440"/>
            <a:ext cx="5104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6035040" y="4429800"/>
            <a:ext cx="3214080" cy="188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13"/>
          <p:cNvSpPr/>
          <p:nvPr/>
        </p:nvSpPr>
        <p:spPr>
          <a:xfrm>
            <a:off x="104580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1045800" y="1367280"/>
            <a:ext cx="3754440" cy="44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高温过载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content"/>
          <p:cNvSpPr/>
          <p:nvPr/>
        </p:nvSpPr>
        <p:spPr>
          <a:xfrm>
            <a:off x="1103400" y="2047680"/>
            <a:ext cx="3023640" cy="1675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可能导致硅整流器故障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需加强散热措施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83" name="组合 37"/>
          <p:cNvGrpSpPr/>
          <p:nvPr/>
        </p:nvGrpSpPr>
        <p:grpSpPr>
          <a:xfrm>
            <a:off x="483840" y="6292800"/>
            <a:ext cx="11235600" cy="158400"/>
            <a:chOff x="483840" y="6292800"/>
            <a:chExt cx="11235600" cy="158400"/>
          </a:xfrm>
        </p:grpSpPr>
        <p:sp>
          <p:nvSpPr>
            <p:cNvPr id="184" name="AutoShape 5"/>
            <p:cNvSpPr/>
            <p:nvPr/>
          </p:nvSpPr>
          <p:spPr>
            <a:xfrm>
              <a:off x="2499480" y="6328440"/>
              <a:ext cx="921996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5" name="AutoShape 6"/>
            <p:cNvSpPr/>
            <p:nvPr/>
          </p:nvSpPr>
          <p:spPr>
            <a:xfrm>
              <a:off x="483840" y="6328440"/>
              <a:ext cx="73944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6" name="AutoShape 7"/>
            <p:cNvSpPr/>
            <p:nvPr/>
          </p:nvSpPr>
          <p:spPr>
            <a:xfrm>
              <a:off x="1375920" y="6292800"/>
              <a:ext cx="158400" cy="158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7" name="AutoShape 8"/>
            <p:cNvSpPr/>
            <p:nvPr/>
          </p:nvSpPr>
          <p:spPr>
            <a:xfrm>
              <a:off x="1607040" y="6299280"/>
              <a:ext cx="146880" cy="14688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8" name="AutoShape 9"/>
            <p:cNvSpPr/>
            <p:nvPr/>
          </p:nvSpPr>
          <p:spPr>
            <a:xfrm>
              <a:off x="1827000" y="6306120"/>
              <a:ext cx="135360" cy="13536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9" name="AutoShape 10"/>
            <p:cNvSpPr/>
            <p:nvPr/>
          </p:nvSpPr>
          <p:spPr>
            <a:xfrm>
              <a:off x="2027520" y="6312600"/>
              <a:ext cx="124200" cy="1242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0" name="AutoShape 11"/>
            <p:cNvSpPr/>
            <p:nvPr/>
          </p:nvSpPr>
          <p:spPr>
            <a:xfrm>
              <a:off x="2224440" y="6306840"/>
              <a:ext cx="113400" cy="113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191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192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3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4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5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6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7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8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9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0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1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2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3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4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5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6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7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8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9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0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1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983160" y="119520"/>
            <a:ext cx="105501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874440" y="1625760"/>
            <a:ext cx="5519160" cy="3467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2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通过深入了解硅整流器的工作原理、组成部分和安全风险，我们能更好地保障硅整流器的安全生产，预防事故的发生。安全第一，责任至上。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4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215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6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7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8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19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0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1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2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3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4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5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6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7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8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9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0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1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2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3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4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pic>
        <p:nvPicPr>
          <p:cNvPr id="235" name="图片 6"/>
          <p:cNvPicPr/>
          <p:nvPr/>
        </p:nvPicPr>
        <p:blipFill>
          <a:blip r:embed="rId3"/>
          <a:stretch>
            <a:fillRect/>
          </a:stretch>
        </p:blipFill>
        <p:spPr>
          <a:xfrm>
            <a:off x="4114800" y="3943440"/>
            <a:ext cx="8076960" cy="29142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6" name="PlaceHolder 1"/>
          <p:cNvSpPr>
            <a:spLocks noGrp="1"/>
          </p:cNvSpPr>
          <p:nvPr>
            <p:ph/>
          </p:nvPr>
        </p:nvSpPr>
        <p:spPr>
          <a:xfrm>
            <a:off x="1234440" y="14364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硅整流器的安全检查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41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242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3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4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5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6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7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8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9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0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1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2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3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4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5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6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7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8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9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0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1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62" name="title"/>
          <p:cNvSpPr/>
          <p:nvPr/>
        </p:nvSpPr>
        <p:spPr>
          <a:xfrm>
            <a:off x="6878880" y="1403280"/>
            <a:ext cx="385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硅整流器外观检查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"/>
          <p:cNvSpPr/>
          <p:nvPr/>
        </p:nvSpPr>
        <p:spPr>
          <a:xfrm>
            <a:off x="7271280" y="349776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硅整流器外观检查是确保设备运行安全的重要环节。需要仔细观察外壳、连接线和散热器是否完好无损。同时，检查标志是否符合要求，确保接地良好，以确保设备正常运行。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Picture 3"/>
          <p:cNvSpPr/>
          <p:nvPr/>
        </p:nvSpPr>
        <p:spPr>
          <a:xfrm>
            <a:off x="162000" y="1165320"/>
            <a:ext cx="4299840" cy="5733000"/>
          </a:xfrm>
          <a:prstGeom prst="parallelogram">
            <a:avLst>
              <a:gd name="adj" fmla="val 25000"/>
            </a:avLst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5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8972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硅整流器外观检查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6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观察外壳是否有损坏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外壳检查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检查连接线是否牢固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连接线检查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确保散热器正常工作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散热器检查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4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275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6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7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8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79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80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81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282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283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4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5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6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7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8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89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0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1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2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3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4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5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6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7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8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9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0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1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2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8972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硅整流器外观检查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4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检查标志是否清晰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标志检查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确保接地良好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接地检查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2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313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4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5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6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7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8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9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320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321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2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3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4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5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6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7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8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9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0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1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2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3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4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5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6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7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8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9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0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title" idx="4294967295"/>
          </p:nvPr>
        </p:nvSpPr>
        <p:spPr>
          <a:xfrm>
            <a:off x="983160" y="119520"/>
            <a:ext cx="105501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硅整流器内部检查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2" name="content"/>
          <p:cNvSpPr/>
          <p:nvPr/>
        </p:nvSpPr>
        <p:spPr>
          <a:xfrm>
            <a:off x="874440" y="1625760"/>
            <a:ext cx="5519160" cy="3467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2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硅整流器内部检查是确保设备正常运行的关键步骤。定期检查硅元件、控制电路和接线端子的连接情况，防止漏电、短路等故障发生，确保设备安全可靠。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3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344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5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6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7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8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9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0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1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2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3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4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5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6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7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8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9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0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1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2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3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pic>
        <p:nvPicPr>
          <p:cNvPr id="364" name="图片 6"/>
          <p:cNvPicPr/>
          <p:nvPr/>
        </p:nvPicPr>
        <p:blipFill>
          <a:blip r:embed="rId3"/>
          <a:stretch>
            <a:fillRect/>
          </a:stretch>
        </p:blipFill>
        <p:spPr>
          <a:xfrm>
            <a:off x="4114800" y="3943440"/>
            <a:ext cx="8076960" cy="29142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8972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硅整流器内部检查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6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定期检查硅元件是否老化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硅元件检查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检查控制电路是否正常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控制电路检查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确保接线端子连接牢固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接线端子检查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74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375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76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77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78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79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0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1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382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383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4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5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6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7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8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9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0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1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2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3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4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5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6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7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8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9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0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1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2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PlaceHolder 1"/>
          <p:cNvSpPr>
            <a:spLocks noGrp="1"/>
          </p:cNvSpPr>
          <p:nvPr>
            <p:ph type="title" idx="4294967295"/>
          </p:nvPr>
        </p:nvSpPr>
        <p:spPr>
          <a:xfrm>
            <a:off x="983160" y="119520"/>
            <a:ext cx="105501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硅整流器性能检测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4" name="content"/>
          <p:cNvSpPr/>
          <p:nvPr/>
        </p:nvSpPr>
        <p:spPr>
          <a:xfrm>
            <a:off x="874440" y="1625760"/>
            <a:ext cx="5519160" cy="3467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2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硅整流器性能检测是确保设备正常运行的必要措施。使用专业设备对硅整流器的电压、电流和温度等参数进行全面检测，确保设备性能符合要求，从而避免安全隐患。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05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406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7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8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9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0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1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2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3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4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5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6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7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8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9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0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1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2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3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4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5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pic>
        <p:nvPicPr>
          <p:cNvPr id="426" name="图片 6"/>
          <p:cNvPicPr/>
          <p:nvPr/>
        </p:nvPicPr>
        <p:blipFill>
          <a:blip r:embed="rId3"/>
          <a:stretch>
            <a:fillRect/>
          </a:stretch>
        </p:blipFill>
        <p:spPr>
          <a:xfrm>
            <a:off x="4114800" y="3943440"/>
            <a:ext cx="8076960" cy="29142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7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8972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硅整流器性能检测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8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检测硅整流器的电压参数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电压检测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0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检测硅整流器的电流参数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电流检测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检测硅整流器的温度参数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温度检测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4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5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36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437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38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39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40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41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42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43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444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445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6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7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8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9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0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1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2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3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4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5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6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7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8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9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0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1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2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3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4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66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467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468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9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0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1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2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3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4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5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6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7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8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79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0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1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2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3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4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5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6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7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488" name="title"/>
          <p:cNvSpPr/>
          <p:nvPr/>
        </p:nvSpPr>
        <p:spPr>
          <a:xfrm>
            <a:off x="6878880" y="1403280"/>
            <a:ext cx="385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安全记录与报告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9" name="content"/>
          <p:cNvSpPr/>
          <p:nvPr/>
        </p:nvSpPr>
        <p:spPr>
          <a:xfrm>
            <a:off x="7271280" y="349776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每次检查都应制作详细的安全记录，对检查结果进行分析，及时形成检查报告并提出改进建议。这样可以及时发现问题，确保设备的安全运行，提高生产效率。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0" name="Picture 3"/>
          <p:cNvSpPr/>
          <p:nvPr/>
        </p:nvSpPr>
        <p:spPr>
          <a:xfrm>
            <a:off x="162000" y="1165320"/>
            <a:ext cx="4299840" cy="5733000"/>
          </a:xfrm>
          <a:prstGeom prst="parallelogram">
            <a:avLst>
              <a:gd name="adj" fmla="val 25000"/>
            </a:avLst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" name="PlaceHolder 1"/>
          <p:cNvSpPr>
            <a:spLocks noGrp="1"/>
          </p:cNvSpPr>
          <p:nvPr>
            <p:ph/>
          </p:nvPr>
        </p:nvSpPr>
        <p:spPr>
          <a:xfrm>
            <a:off x="1234440" y="14364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硅整流器的安全维护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95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496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497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8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9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0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1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2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3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4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5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6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7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8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9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0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1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2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3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4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5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16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517" name="title"/>
          <p:cNvSpPr/>
          <p:nvPr/>
        </p:nvSpPr>
        <p:spPr>
          <a:xfrm>
            <a:off x="6878880" y="1403280"/>
            <a:ext cx="385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清洁维护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8" name="content"/>
          <p:cNvSpPr/>
          <p:nvPr/>
        </p:nvSpPr>
        <p:spPr>
          <a:xfrm>
            <a:off x="7271280" y="349776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定期清洁硅整流器表面，防止灰尘和污垢积累。保持散热性能，延长硅整流器的使用寿命。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9" name="Picture 3"/>
          <p:cNvSpPr/>
          <p:nvPr/>
        </p:nvSpPr>
        <p:spPr>
          <a:xfrm>
            <a:off x="162000" y="1165320"/>
            <a:ext cx="4299840" cy="5733000"/>
          </a:xfrm>
          <a:prstGeom prst="parallelogram">
            <a:avLst>
              <a:gd name="adj" fmla="val 25000"/>
            </a:avLst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0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8972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硅元件更换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21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需要及时更换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2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硅元件故障或老化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3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切断电源，按照规程操作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4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操作步骤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5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6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7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8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29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530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31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32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33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34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35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36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537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538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9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0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1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2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3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4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5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6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7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8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49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0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1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2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3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4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5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6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57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8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185400"/>
            <a:ext cx="1029348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散热系统维护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59" name="矩形 4"/>
          <p:cNvSpPr/>
          <p:nvPr/>
        </p:nvSpPr>
        <p:spPr>
          <a:xfrm>
            <a:off x="373536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60" name="content.2.title"/>
          <p:cNvSpPr/>
          <p:nvPr/>
        </p:nvSpPr>
        <p:spPr>
          <a:xfrm>
            <a:off x="1045800" y="3961440"/>
            <a:ext cx="4033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异常情况处理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1" name="content.2.content"/>
          <p:cNvSpPr/>
          <p:nvPr/>
        </p:nvSpPr>
        <p:spPr>
          <a:xfrm>
            <a:off x="1045800" y="4429800"/>
            <a:ext cx="3619800" cy="198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及时采取措施解决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确保设备安全运行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2" name="矩形 7"/>
          <p:cNvSpPr/>
          <p:nvPr/>
        </p:nvSpPr>
        <p:spPr>
          <a:xfrm>
            <a:off x="641628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63" name="content.3.title"/>
          <p:cNvSpPr/>
          <p:nvPr/>
        </p:nvSpPr>
        <p:spPr>
          <a:xfrm>
            <a:off x="6035040" y="1378800"/>
            <a:ext cx="525456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4" name="content.3.content"/>
          <p:cNvSpPr/>
          <p:nvPr/>
        </p:nvSpPr>
        <p:spPr>
          <a:xfrm>
            <a:off x="6035040" y="1817640"/>
            <a:ext cx="3970800" cy="160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5" name="矩形 10"/>
          <p:cNvSpPr/>
          <p:nvPr/>
        </p:nvSpPr>
        <p:spPr>
          <a:xfrm>
            <a:off x="909612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66" name="content.4.title"/>
          <p:cNvSpPr/>
          <p:nvPr/>
        </p:nvSpPr>
        <p:spPr>
          <a:xfrm>
            <a:off x="6035040" y="3961440"/>
            <a:ext cx="5104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7" name="content.4.content"/>
          <p:cNvSpPr/>
          <p:nvPr/>
        </p:nvSpPr>
        <p:spPr>
          <a:xfrm>
            <a:off x="6035040" y="4429800"/>
            <a:ext cx="3214080" cy="188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8" name="矩形 13"/>
          <p:cNvSpPr/>
          <p:nvPr/>
        </p:nvSpPr>
        <p:spPr>
          <a:xfrm>
            <a:off x="104580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569" name="content.1.title"/>
          <p:cNvSpPr/>
          <p:nvPr/>
        </p:nvSpPr>
        <p:spPr>
          <a:xfrm>
            <a:off x="1045800" y="1367280"/>
            <a:ext cx="3754440" cy="44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检查散热器通畅性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0" name="content.1.content"/>
          <p:cNvSpPr/>
          <p:nvPr/>
        </p:nvSpPr>
        <p:spPr>
          <a:xfrm>
            <a:off x="1103400" y="2047680"/>
            <a:ext cx="3023640" cy="1675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定期检查散热器是否通畅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确保散热效果正常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571" name="组合 37"/>
          <p:cNvGrpSpPr/>
          <p:nvPr/>
        </p:nvGrpSpPr>
        <p:grpSpPr>
          <a:xfrm>
            <a:off x="483840" y="6292800"/>
            <a:ext cx="11235600" cy="158400"/>
            <a:chOff x="483840" y="6292800"/>
            <a:chExt cx="11235600" cy="158400"/>
          </a:xfrm>
        </p:grpSpPr>
        <p:sp>
          <p:nvSpPr>
            <p:cNvPr id="572" name="AutoShape 5"/>
            <p:cNvSpPr/>
            <p:nvPr/>
          </p:nvSpPr>
          <p:spPr>
            <a:xfrm>
              <a:off x="2499480" y="6328440"/>
              <a:ext cx="921996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73" name="AutoShape 6"/>
            <p:cNvSpPr/>
            <p:nvPr/>
          </p:nvSpPr>
          <p:spPr>
            <a:xfrm>
              <a:off x="483840" y="6328440"/>
              <a:ext cx="73944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74" name="AutoShape 7"/>
            <p:cNvSpPr/>
            <p:nvPr/>
          </p:nvSpPr>
          <p:spPr>
            <a:xfrm>
              <a:off x="1375920" y="6292800"/>
              <a:ext cx="158400" cy="158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75" name="AutoShape 8"/>
            <p:cNvSpPr/>
            <p:nvPr/>
          </p:nvSpPr>
          <p:spPr>
            <a:xfrm>
              <a:off x="1607040" y="6299280"/>
              <a:ext cx="146880" cy="14688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76" name="AutoShape 9"/>
            <p:cNvSpPr/>
            <p:nvPr/>
          </p:nvSpPr>
          <p:spPr>
            <a:xfrm>
              <a:off x="1827000" y="6306120"/>
              <a:ext cx="135360" cy="13536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77" name="AutoShape 10"/>
            <p:cNvSpPr/>
            <p:nvPr/>
          </p:nvSpPr>
          <p:spPr>
            <a:xfrm>
              <a:off x="2027520" y="6312600"/>
              <a:ext cx="124200" cy="1242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78" name="AutoShape 11"/>
            <p:cNvSpPr/>
            <p:nvPr/>
          </p:nvSpPr>
          <p:spPr>
            <a:xfrm>
              <a:off x="2224440" y="6306840"/>
              <a:ext cx="113400" cy="113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579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580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1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2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3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4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5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6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7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8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89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0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1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2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3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4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5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6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7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8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99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https://d.book118.com/406154104112010101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硅整流器安全生产</vt:lpstr>
      <vt:lpstr>目  录</vt:lpstr>
      <vt:lpstr>第1章 硅整流器安全生产概述</vt:lpstr>
      <vt:lpstr> </vt:lpstr>
      <vt:lpstr>硅整流器的工作原理</vt:lpstr>
      <vt:lpstr> </vt:lpstr>
      <vt:lpstr>硅整流器的安全风险</vt:lpstr>
      <vt:lpstr>结语</vt:lpstr>
      <vt:lpstr>第2章 硅整流器的安全检查</vt:lpstr>
      <vt:lpstr> </vt:lpstr>
      <vt:lpstr>硅整流器外观检查</vt:lpstr>
      <vt:lpstr>硅整流器外观检查</vt:lpstr>
      <vt:lpstr>硅整流器内部检查</vt:lpstr>
      <vt:lpstr>硅整流器内部检查</vt:lpstr>
      <vt:lpstr>硅整流器性能检测</vt:lpstr>
      <vt:lpstr>硅整流器性能检测</vt:lpstr>
      <vt:lpstr> </vt:lpstr>
      <vt:lpstr>第3章 硅整流器的安全维护</vt:lpstr>
      <vt:lpstr> </vt:lpstr>
      <vt:lpstr>硅元件更换</vt:lpstr>
      <vt:lpstr>散热系统维护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2024-09-25T21:47:40.496</cp:lastPrinted>
  <dcterms:created xsi:type="dcterms:W3CDTF">2024-09-25T13:47:40Z</dcterms:created>
  <dcterms:modified xsi:type="dcterms:W3CDTF">2024-09-25T13:47:42Z</dcterms:modified>
</cp:coreProperties>
</file>