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8661C7-C3FC-4BB8-8D31-9407250F4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3C048C-46AC-4BF1-973C-CF109E8E7A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6F438E-54BE-421F-92AB-B1CA62D51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EAF9BE-E5ED-4A95-ACA2-AAFE505C9A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74ECBE-B5D0-4C22-9A3A-0D926E7B7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889998C-FADE-4232-9E54-96BCC45624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2550D9-0E70-40D5-BE71-82ABB44A5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480686-868A-4100-8470-CBD59311F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7FC601-18B4-4055-842E-8EAE91D56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95C2AE-312D-4A0F-88A4-5B0F3C144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3FDA35-6D0E-4E33-A293-AFFF067504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6155125123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2023年口腔前台年中总结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00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工作亮点与成绩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工作不足与改进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下半年工作计划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工作内容总结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患者接待是口腔前台的重要工作之一，需要热情、耐心、专业地接待每一位患者。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在2023年上半年，口腔前台共接待了XXX余名患者，其中初诊患者占比XX%，复诊患者占比XX%。接待过程中，我们始终保持微笑、热情、耐心，为患者提供周到的服务。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患者接待情况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预约挂号是提高患者就诊效率和满意度的重要手段。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上半年口腔前台共接收预约挂号电话及网络预约共计XXX余次，其中通过电话预约挂号的患者占比XX%，通过医院官网或第三方平台预约挂号的患者占比XX%。在预约挂号过程中，我们严格按照医院规定进行操作，确保患者能够顺利就诊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预约挂号情况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患者咨询是了解患者需求和解答患者疑问的重要途径。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上半年口腔前台共接待患者咨询XXX余次，其中关于治疗方面的咨询占比XX%，关于费用方面的咨询占比XX%，关于就诊流程的咨询占比XX%。对于患者的咨询，我们始终耐心倾听、认真解答，确保患者对治疗和费用等方面有清晰的了解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患者咨询情况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患者回访情况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患者回访是提高患者满意度和忠诚度的重要措施。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半年口腔前台对患者进行了XXX余次回访，其中对初诊患者的回访占比XX%，对复诊患者的回访占比XX%。回访过程中，我们主动询问患者的就诊体验和治疗效果，收集患者的意见和建议，及时反馈给医生，以便改进服务质量。同时，对于需要进一步治疗的患者，我们也会主动提醒其按时复诊，确保治疗的连续性和有效性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工作亮点与成绩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患者满意度提升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患者满意度提升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通过优化服务流程、提高服务质量和加强医患沟通，口腔前台在2023年上半年实现了患者满意度的显著提升。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优质服务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口腔前台团队始终保持热情、耐心的服务态度，为患者提供贴心、专业的咨询和指导，赢得了患者的信任和好评。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针对不同患者的需求和情况，口腔前台提供了个性化的服务方案，满足了患者的差异化需求，进一步提高了患者的满意度。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通过改进预约挂号流程，口腔前台实现了挂号效率的提高，缩短了患者等待时间。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预约挂号流程优化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针对就诊高峰期，口腔前台采取了灵活应对措施，如增派人手、优化工作流程等，有效缓解了高峰期压力。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高峰期应对措施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167" r="131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借助先进的信息化技术手段，口腔前台实现了预约挂号的信息化管理，提高了工作效率和准确性。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信息化支持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预约挂号效率提高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专业素养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口腔前台团队具备扎实的专业知识和丰富的经验，能够迅速准确地回答患者的问题，为患者提供有效的指导和建议。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快速响应机制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口腔前台建立了快速响应机制，确保患者在咨询时能够及时得到回复和解答。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为了不断提高咨询回复速度和质量，口腔前台定期组织培训和交流活动，提升团队的专业素养和服务水平。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咨询回复速度优化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https://d.book118.com/406155125123010100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2024-09-24T14:30:57.259</cp:lastPrinted>
  <dcterms:created xsi:type="dcterms:W3CDTF">2024-09-24T06:30:57Z</dcterms:created>
  <dcterms:modified xsi:type="dcterms:W3CDTF">2024-09-24T06:30:59Z</dcterms:modified>
</cp:coreProperties>
</file>