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12E457-76C6-4EB3-A2EE-AD6ED9E22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CE5CD-9A71-4B3F-A097-15CBD9697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9CEC4F-F38E-4F65-A189-B7CEE29C1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076490-21C7-44BF-9186-B923B766E1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292F85-A731-4064-8287-65F08D4B86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554F53-8214-44EA-84E8-948F7C5C82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BE1B6E-73CA-4218-9641-192085673C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885ECB-3718-410D-BAB9-54B2A0AFE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515FAB-D5B8-4F0D-895A-C9B11065B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6D282-F4A4-4EA0-854F-C8566BA8E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4C4F82-1BCB-4DD1-9205-A979497B1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5514202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质量管理的经验分享与案例分析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质量管理基本概念与理论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质量管理体系建立与实施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质量控制方法与工具应用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持续改进与卓越绩效模式探讨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质量文化建设与领导力提升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通过分享质量管理的经验和案例分析，帮助企业提升产品或服务质量水平，增强市场竞争力。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提升质量水平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促进持续改进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333" r="16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加强交流合作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292" r="9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通过学习和借鉴其他企业的成功经验和失败教训，推动企业持续改进质量管理体系，提高管理效率。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通过分享和交流，促进企业之间的合作与沟通，共同推动质量管理水平的提升。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1391" r="2139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5398" r="153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分享与案例分析的重要性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提供实践参考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案例分析能够提供具体的实践参考，帮助企业了解如何在实际操作中应用质量管理理论和方法。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启发创新思维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通过分享不同行业和企业的质量管理经验，可以激发企业的创新思维，探索适合自己的质量管理新模式。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强化风险意识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通过分析质量管理失败的案例，可以让企业认识到质量管理中存在的风险和问题，从而采取相应的预防措施。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质量管理基本概念与理论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质量是指产品或服务的特性满足给定要求的能力。它不仅包括产品或服务本身的质量，还包括它们在设计、生产、销售和使用过程中的质量。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质量的内涵包括性能、可靠性、安全性、经济性等多个方面。它要求产品或服务在各个方面都能满足用户的需求和期望，实现用户满意。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质量定义及内涵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质量内涵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质量定义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统计质量控制阶段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随着统计学的发展，人们开始运用统计技术对生产过程进行分析和控制，以减少不合格品的产生。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全面质量管理阶段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20世纪80年代以来，全面质量管理逐渐成为主流。它强调全员参与、全过程控制和持续改进，旨在提高整体质量水平。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质量检验阶段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早期的质量管理主要依赖于事后检验，通过对产品进行逐一检查来筛选出不合格品。</a:t>
            </a:r>
          </a:p>
        </p:txBody>
      </p:sp>
      <p:pic>
        <p:nvPicPr>
          <p:cNvPr id="10" name="Picture 10"/>
          <p:cNvPicPr>
            <a:picLocks noChangeAspect="1"/>
          </p:cNvPicPr>
          <p:nvPr/>
        </p:nvPicPr>
        <p:blipFill>
          <a:blip r:embed="rId2"/>
          <a:srcRect t="24" b="24"/>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全面质量管理要求企业全体员工都参与到质量管理中来，共同为提高产品质量而努力。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全员参与</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全过程控制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以用户为中心</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全面质量管理强调对产品或服务全过程的质量控制，包括设计、生产、销售和使用等各个环节。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全面质量管理鼓励企业不断寻求改进的机会，通过持续改进来提高产品质量和降低成本。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全面质量管理始终将用户放在首位，关注用户的需求和期望，致力于提供满足用户需求的产品或服务。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全面质量管理思想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质量管理体系建立与实施</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ISO9000族标准概述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ISO9000族标准是国际标准化组织（ISO）颁布的在全世界范围内通用的关于质量管理和质量保证方面的系列标准，旨在增进顾客满意。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ISO9000族标准的核心思想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强调以顾客为关注焦点，重视过程方法和持续改进，追求质量管理的系统性和有效性。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ISO9000族标准的作用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为企业提供了一套通用的质量管理方法和工具，帮助企业建立和实施质量管理体系，提高产品质量和服务水平，增强市场竞争力。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ISO9000族标准简介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程序文件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描述质量管理体系中各过程的顺序和相互作用，以及如何进行控制和记录。</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记录表格</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用于记录质量管理体系运行过程中的各种信息和数据，以便进行监控和分析。</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作业指导书</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针对具体作业或操作过程编写的详细指导文件，确保员工能够正确、规范地执行各项任务。</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质量手册</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阐述企业的质量方针、目标、组织结构和职责等，是质量管理体系的纲领性文件。</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质量管理体系文件编写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质量管理体系运行与监控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质量管理体系的日常运行</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包括各项质量活动的策划、组织、实施和检查等，确保质量管理体系的有效运行。</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内部审核</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定期对质量管理体系进行内部审核，评估其符合性和有效性，发现问题及时采取纠正措施。</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管理评审</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由最高管理者对质量管理体系进行定期评审，以确保其持续适宜性、充分性和有效性。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持续改进</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通过数据分析、顾客反馈、内部审核等方式发现改进机会，持续改进质量管理体系，提高产品质量和服务水平。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质量控制方法与工具应用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SPC原理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利用数理统计方法对生产过程进行分析评价，根据反馈信息及时发现系统性因素出现的征兆，并采取措施消除其影响，使过程维持在仅受随机性因素影响的受控状态，以达到控制质量的目的。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966" r="1496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SPC应用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适用于重复性、连续性的生产过程，通过对过程中各工序的加工质量进行统计分析，判断过程是否处于稳定状态，从而采取相应措施。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SPC优势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可预防不合格品的产生，降低生产成本；通过持续改进提高产品质量和生产效率。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统计过程控制（SPC）</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https://d.book118.com/406155142023010041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2024-09-07T21:10:05.680</cp:lastPrinted>
  <dcterms:created xsi:type="dcterms:W3CDTF">2024-09-07T13:10:05Z</dcterms:created>
  <dcterms:modified xsi:type="dcterms:W3CDTF">2024-09-07T13:10:07Z</dcterms:modified>
</cp:coreProperties>
</file>