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 Target="../slides/slide6.xml" TargetMode="Internal" /><Relationship Id="rId3" Type="http://schemas.openxmlformats.org/officeDocument/2006/relationships/slide" Target="../slides/slide12.xml" TargetMode="Internal" /><Relationship Id="rId4"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 Target="../slides/slide6.xml" TargetMode="Internal" /><Relationship Id="rId2" Type="http://schemas.openxmlformats.org/officeDocument/2006/relationships/slide" Target="../slides/slide12.xml" TargetMode="Internal" /><Relationship Id="rId3"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 Target="../slides/slide6.xml" TargetMode="Internal" /><Relationship Id="rId3" Type="http://schemas.openxmlformats.org/officeDocument/2006/relationships/slide" Target="../slides/slide12.xml" TargetMode="Internal" /><Relationship Id="rId4"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 Target="../slides/slide6.xml" TargetMode="Internal" /><Relationship Id="rId3" Type="http://schemas.openxmlformats.org/officeDocument/2006/relationships/slide" Target="../slides/slide12.xml" TargetMode="Interna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 Target="../slides/slide6.xml" TargetMode="Internal" /><Relationship Id="rId3" Type="http://schemas.openxmlformats.org/officeDocument/2006/relationships/slide" Target="../slides/slide12.xml" TargetMode="Interna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 Target="../slides/slide6.xml" TargetMode="Internal" /><Relationship Id="rId3" Type="http://schemas.openxmlformats.org/officeDocument/2006/relationships/slide" Target="../slides/slide12.xml" TargetMode="Internal" /><Relationship Id="rId4"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 Target="../slides/slide6.xml" TargetMode="Internal" /><Relationship Id="rId3" Type="http://schemas.openxmlformats.org/officeDocument/2006/relationships/slide" Target="../slides/slide12.xml" TargetMode="Internal" /><Relationship Id="rId4"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 Target="../slides/slide6.xml" TargetMode="Internal" /><Relationship Id="rId3" Type="http://schemas.openxmlformats.org/officeDocument/2006/relationships/slide" Target="../slides/slide12.xml" TargetMode="Internal" /><Relationship Id="rId4"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 Target="../slides/slide6.xml" TargetMode="Internal" /><Relationship Id="rId3" Type="http://schemas.openxmlformats.org/officeDocument/2006/relationships/slide" Target="../slides/slide12.xml" TargetMode="Internal" /><Relationship Id="rId4"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 Target="../slides/slide6.xml" TargetMode="Internal" /><Relationship Id="rId3" Type="http://schemas.openxmlformats.org/officeDocument/2006/relationships/slide" Target="../slides/slide12.xml" TargetMode="Internal" /><Relationship Id="rId4"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 Target="../slides/slide6.xml" TargetMode="Internal" /><Relationship Id="rId3" Type="http://schemas.openxmlformats.org/officeDocument/2006/relationships/slide" Target="../slides/slide12.xml" TargetMode="Internal" /><Relationship Id="rId4"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 Target="../slides/slide6.xml" TargetMode="Internal" /><Relationship Id="rId2" Type="http://schemas.openxmlformats.org/officeDocument/2006/relationships/slide" Target="../slides/slide12.xml" TargetMode="Internal" /><Relationship Id="rId3"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slideMaster" Target="../slideMasters/slideMaster2.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AA6323-75C8-499D-9D73-EA85943869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82B626-D4D1-4B83-BCCC-163E440BE6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EB26B8-96C1-46A2-9BAF-97691687E8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B36D8E-5D60-4302-A62F-349F50DDDE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7E3F1B-CD25-4441-89DD-7EEAD19A2B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2A97DC-0A61-491E-81CC-AC2ACC60D7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8EACA4-0197-4F6C-8660-BE87BCC93D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20C26D-B698-45CB-A706-47C6EB3C7D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15ABD0-7C54-4F39-B03E-88DD76F964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4ED74E-B8D0-4309-8B1D-071DC24E4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51518A-71FD-4AE1-BF67-5D980B000E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和内容">
    <p:spTree>
      <p:nvGrpSpPr>
        <p:cNvPr id="1" name=""/>
        <p:cNvGrpSpPr/>
        <p:nvPr/>
      </p:nvGrpSpPr>
      <p:grpSpPr>
        <a:xfrm>
          <a:off x="0" y="0"/>
          <a:ext cx="0" cy="0"/>
        </a:xfrm>
      </p:grpSpPr>
      <p:pic>
        <p:nvPicPr>
          <p:cNvPr id="2" name="图片 1"/>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0"/>
            <a:ext cx="9416527" cy="5360028"/>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栏内容">
    <p:spTree>
      <p:nvGrpSpPr>
        <p:cNvPr id="1" name=""/>
        <p:cNvGrpSpPr/>
        <p:nvPr/>
      </p:nvGrpSpPr>
      <p:grpSpPr>
        <a:xfrm>
          <a:off x="0" y="0"/>
          <a:ext cx="0" cy="0"/>
        </a:xfrm>
      </p:grpSpPr>
      <p:pic>
        <p:nvPicPr>
          <p:cNvPr id="8" name="图片 7"/>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3399416" y="1925977"/>
            <a:ext cx="8792584" cy="4932023"/>
          </a:xfrm>
          <a:prstGeom prst="rect">
            <a:avLst/>
          </a:prstGeom>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rgbClr val="E4FFEE"/>
        </a:solidFill>
        <a:effectLst/>
      </p:bgPr>
    </p:bg>
    <p:spTree>
      <p:nvGrpSpPr>
        <p:cNvPr id="1" name=""/>
        <p:cNvGrpSpPr/>
        <p:nvPr/>
      </p:nvGrpSpPr>
      <p:grpSpPr>
        <a:xfrm>
          <a:off x="0" y="0"/>
          <a:ext cx="0" cy="0"/>
        </a:xfrm>
      </p:grpSpPr>
      <p:sp>
        <p:nvSpPr>
          <p:cNvPr id="7" name="矩形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3" name="图片 2"/>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4" name="矩形 3">
            <a:hlinkClick r:id="rId2" action="ppaction://hlinksldjump"/>
          </p:cNvPr>
          <p:cNvSpPr>
            <a:spLocks noChangeAspect="1"/>
          </p:cNvSpPr>
          <p:nvPr userDrawn="1"/>
        </p:nvSpPr>
        <p:spPr>
          <a:xfrm>
            <a:off x="8558832" y="6437778"/>
            <a:ext cx="1087367" cy="307777"/>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1</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5" name="矩形 4">
            <a:hlinkClick r:id="rId3" action="ppaction://hlinksldjump"/>
          </p:cNvPr>
          <p:cNvSpPr>
            <a:spLocks noChangeAspect="1"/>
          </p:cNvSpPr>
          <p:nvPr userDrawn="1"/>
        </p:nvSpPr>
        <p:spPr>
          <a:xfrm>
            <a:off x="9733033" y="6437778"/>
            <a:ext cx="1087367" cy="307777"/>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2</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6" name="矩形 5">
            <a:hlinkClick action="ppaction://hlinksldjump?num=15"/>
          </p:cNvPr>
          <p:cNvSpPr>
            <a:spLocks noChangeAspect="1"/>
          </p:cNvSpPr>
          <p:nvPr userDrawn="1"/>
        </p:nvSpPr>
        <p:spPr>
          <a:xfrm>
            <a:off x="10920483" y="6437778"/>
            <a:ext cx="1087367" cy="307777"/>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0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3</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不带链接灰">
    <p:bg>
      <p:bgPr>
        <a:solidFill>
          <a:srgbClr val="E4FFEE"/>
        </a:solidFill>
        <a:effectLst/>
      </p:bgPr>
    </p:bg>
    <p:spTree>
      <p:nvGrpSpPr>
        <p:cNvPr id="1" name=""/>
        <p:cNvGrpSpPr/>
        <p:nvPr/>
      </p:nvGrpSpPr>
      <p:grpSpPr>
        <a:xfrm>
          <a:off x="0" y="0"/>
          <a:ext cx="0" cy="0"/>
        </a:xfrm>
      </p:grpSpPr>
      <p:sp>
        <p:nvSpPr>
          <p:cNvPr id="7" name="矩形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3" name="图片 2"/>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1_标题幻灯片">
    <p:bg>
      <p:bgPr>
        <a:solidFill>
          <a:srgbClr val="E4FFEE"/>
        </a:solidFill>
        <a:effectLst/>
      </p:bgPr>
    </p:bg>
    <p:spTree>
      <p:nvGrpSpPr>
        <p:cNvPr id="1" name=""/>
        <p:cNvGrpSpPr/>
        <p:nvPr/>
      </p:nvGrpSpPr>
      <p:grpSpPr>
        <a:xfrm>
          <a:off x="0" y="0"/>
          <a:ext cx="0" cy="0"/>
        </a:xfrm>
      </p:grpSpPr>
      <p:sp>
        <p:nvSpPr>
          <p:cNvPr id="6" name="矩形 5">
            <a:hlinkClick r:id="rId1" action="ppaction://hlinksldjump"/>
          </p:cNvPr>
          <p:cNvSpPr>
            <a:spLocks noChangeAspect="1"/>
          </p:cNvSpPr>
          <p:nvPr userDrawn="1"/>
        </p:nvSpPr>
        <p:spPr>
          <a:xfrm>
            <a:off x="7174532"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1</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7" name="矩形 6">
            <a:hlinkClick r:id="rId2" action="ppaction://hlinksldjump"/>
          </p:cNvPr>
          <p:cNvSpPr>
            <a:spLocks noChangeAspect="1"/>
          </p:cNvSpPr>
          <p:nvPr userDrawn="1"/>
        </p:nvSpPr>
        <p:spPr>
          <a:xfrm>
            <a:off x="83487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2</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8" name="矩形 7">
            <a:hlinkClick action="ppaction://hlinksldjump?num=15"/>
          </p:cNvPr>
          <p:cNvSpPr>
            <a:spLocks noChangeAspect="1"/>
          </p:cNvSpPr>
          <p:nvPr userDrawn="1"/>
        </p:nvSpPr>
        <p:spPr>
          <a:xfrm>
            <a:off x="953618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3</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9" name="矩形 8">
            <a:hlinkClick r:id="rId2" action="ppaction://hlinksldjump"/>
          </p:cNvPr>
          <p:cNvSpPr>
            <a:spLocks noChangeAspect="1"/>
          </p:cNvSpPr>
          <p:nvPr userDrawn="1"/>
        </p:nvSpPr>
        <p:spPr>
          <a:xfrm>
            <a:off x="107236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4</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3_标题幻灯片">
    <p:bg>
      <p:bgPr>
        <a:solidFill>
          <a:srgbClr val="E4FFEE"/>
        </a:solidFill>
        <a:effectLst/>
      </p:bgPr>
    </p:bg>
    <p:spTree>
      <p:nvGrpSpPr>
        <p:cNvPr id="1" name=""/>
        <p:cNvGrpSpPr/>
        <p:nvPr/>
      </p:nvGrpSpPr>
      <p:grpSpPr>
        <a:xfrm>
          <a:off x="0" y="0"/>
          <a:ext cx="0" cy="0"/>
        </a:xfrm>
      </p:grpSpPr>
      <p:pic>
        <p:nvPicPr>
          <p:cNvPr id="5" name="图片 4"/>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2969111"/>
            <a:ext cx="12192000" cy="3888888"/>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9" name="矩形 8">
            <a:hlinkClick r:id="rId2" action="ppaction://hlinksldjump"/>
          </p:cNvPr>
          <p:cNvSpPr>
            <a:spLocks noChangeAspect="1"/>
          </p:cNvSpPr>
          <p:nvPr userDrawn="1"/>
        </p:nvSpPr>
        <p:spPr>
          <a:xfrm>
            <a:off x="7174532"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1</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0" name="矩形 9">
            <a:hlinkClick r:id="rId3" action="ppaction://hlinksldjump"/>
          </p:cNvPr>
          <p:cNvSpPr>
            <a:spLocks noChangeAspect="1"/>
          </p:cNvSpPr>
          <p:nvPr userDrawn="1"/>
        </p:nvSpPr>
        <p:spPr>
          <a:xfrm>
            <a:off x="83487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2</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1" name="矩形 10">
            <a:hlinkClick action="ppaction://hlinksldjump?num=15"/>
          </p:cNvPr>
          <p:cNvSpPr>
            <a:spLocks noChangeAspect="1"/>
          </p:cNvSpPr>
          <p:nvPr userDrawn="1"/>
        </p:nvSpPr>
        <p:spPr>
          <a:xfrm>
            <a:off x="953618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3</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2" name="矩形 11">
            <a:hlinkClick r:id="rId3" action="ppaction://hlinksldjump"/>
          </p:cNvPr>
          <p:cNvSpPr>
            <a:spLocks noChangeAspect="1"/>
          </p:cNvSpPr>
          <p:nvPr userDrawn="1"/>
        </p:nvSpPr>
        <p:spPr>
          <a:xfrm>
            <a:off x="107236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4</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标题幻灯片">
    <p:bg>
      <p:bgPr>
        <a:solidFill>
          <a:srgbClr val="E4FFEE"/>
        </a:solidFill>
        <a:effectLst/>
      </p:bgPr>
    </p:bg>
    <p:spTree>
      <p:nvGrpSpPr>
        <p:cNvPr id="1" name=""/>
        <p:cNvGrpSpPr/>
        <p:nvPr/>
      </p:nvGrpSpPr>
      <p:grpSpPr>
        <a:xfrm>
          <a:off x="0" y="0"/>
          <a:ext cx="0" cy="0"/>
        </a:xfrm>
      </p:grpSpPr>
      <p:sp>
        <p:nvSpPr>
          <p:cNvPr id="7" name="矩形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 name="图片 3"/>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3388659"/>
            <a:ext cx="12192000" cy="3469340"/>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 name="矩形 9">
            <a:hlinkClick r:id="rId2" action="ppaction://hlinksldjump"/>
          </p:cNvPr>
          <p:cNvSpPr>
            <a:spLocks noChangeAspect="1"/>
          </p:cNvSpPr>
          <p:nvPr userDrawn="1"/>
        </p:nvSpPr>
        <p:spPr>
          <a:xfrm>
            <a:off x="7174532"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1</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1" name="矩形 10">
            <a:hlinkClick r:id="rId3" action="ppaction://hlinksldjump"/>
          </p:cNvPr>
          <p:cNvSpPr>
            <a:spLocks noChangeAspect="1"/>
          </p:cNvSpPr>
          <p:nvPr userDrawn="1"/>
        </p:nvSpPr>
        <p:spPr>
          <a:xfrm>
            <a:off x="83487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2</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2" name="矩形 11">
            <a:hlinkClick action="ppaction://hlinksldjump?num=15"/>
          </p:cNvPr>
          <p:cNvSpPr>
            <a:spLocks noChangeAspect="1"/>
          </p:cNvSpPr>
          <p:nvPr userDrawn="1"/>
        </p:nvSpPr>
        <p:spPr>
          <a:xfrm>
            <a:off x="953618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3</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3" name="矩形 12">
            <a:hlinkClick r:id="rId3" action="ppaction://hlinksldjump"/>
          </p:cNvPr>
          <p:cNvSpPr>
            <a:spLocks noChangeAspect="1"/>
          </p:cNvSpPr>
          <p:nvPr userDrawn="1"/>
        </p:nvSpPr>
        <p:spPr>
          <a:xfrm>
            <a:off x="107236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4</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5_标题幻灯片">
    <p:bg>
      <p:bgPr>
        <a:solidFill>
          <a:srgbClr val="E4FFEE"/>
        </a:solidFill>
        <a:effectLst/>
      </p:bgPr>
    </p:bg>
    <p:spTree>
      <p:nvGrpSpPr>
        <p:cNvPr id="1" name=""/>
        <p:cNvGrpSpPr/>
        <p:nvPr/>
      </p:nvGrpSpPr>
      <p:grpSpPr>
        <a:xfrm>
          <a:off x="0" y="0"/>
          <a:ext cx="0" cy="0"/>
        </a:xfrm>
      </p:grpSpPr>
      <p:sp>
        <p:nvSpPr>
          <p:cNvPr id="7" name="矩形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 name="图片 3"/>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3786691"/>
            <a:ext cx="12192000" cy="3071307"/>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 name="矩形 9">
            <a:hlinkClick r:id="rId2" action="ppaction://hlinksldjump"/>
          </p:cNvPr>
          <p:cNvSpPr>
            <a:spLocks noChangeAspect="1"/>
          </p:cNvSpPr>
          <p:nvPr userDrawn="1"/>
        </p:nvSpPr>
        <p:spPr>
          <a:xfrm>
            <a:off x="7174532"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1</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1" name="矩形 10">
            <a:hlinkClick r:id="rId3" action="ppaction://hlinksldjump"/>
          </p:cNvPr>
          <p:cNvSpPr>
            <a:spLocks noChangeAspect="1"/>
          </p:cNvSpPr>
          <p:nvPr userDrawn="1"/>
        </p:nvSpPr>
        <p:spPr>
          <a:xfrm>
            <a:off x="83487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2</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2" name="矩形 11">
            <a:hlinkClick action="ppaction://hlinksldjump?num=15"/>
          </p:cNvPr>
          <p:cNvSpPr>
            <a:spLocks noChangeAspect="1"/>
          </p:cNvSpPr>
          <p:nvPr userDrawn="1"/>
        </p:nvSpPr>
        <p:spPr>
          <a:xfrm>
            <a:off x="953618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3</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3" name="矩形 12">
            <a:hlinkClick r:id="rId3" action="ppaction://hlinksldjump"/>
          </p:cNvPr>
          <p:cNvSpPr>
            <a:spLocks noChangeAspect="1"/>
          </p:cNvSpPr>
          <p:nvPr userDrawn="1"/>
        </p:nvSpPr>
        <p:spPr>
          <a:xfrm>
            <a:off x="107236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4</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6_标题幻灯片">
    <p:bg>
      <p:bgPr>
        <a:solidFill>
          <a:srgbClr val="E4FFEE"/>
        </a:solidFill>
        <a:effectLst/>
      </p:bgPr>
    </p:bg>
    <p:spTree>
      <p:nvGrpSpPr>
        <p:cNvPr id="1" name=""/>
        <p:cNvGrpSpPr/>
        <p:nvPr/>
      </p:nvGrpSpPr>
      <p:grpSpPr>
        <a:xfrm>
          <a:off x="0" y="0"/>
          <a:ext cx="0" cy="0"/>
        </a:xfrm>
      </p:grpSpPr>
      <p:sp>
        <p:nvSpPr>
          <p:cNvPr id="7" name="矩形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 name="图片 3"/>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4130936"/>
            <a:ext cx="12192000" cy="2727062"/>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 name="矩形 9">
            <a:hlinkClick r:id="rId2" action="ppaction://hlinksldjump"/>
          </p:cNvPr>
          <p:cNvSpPr>
            <a:spLocks noChangeAspect="1"/>
          </p:cNvSpPr>
          <p:nvPr userDrawn="1"/>
        </p:nvSpPr>
        <p:spPr>
          <a:xfrm>
            <a:off x="7174532"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1</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1" name="矩形 10">
            <a:hlinkClick r:id="rId3" action="ppaction://hlinksldjump"/>
          </p:cNvPr>
          <p:cNvSpPr>
            <a:spLocks noChangeAspect="1"/>
          </p:cNvSpPr>
          <p:nvPr userDrawn="1"/>
        </p:nvSpPr>
        <p:spPr>
          <a:xfrm>
            <a:off x="83487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2</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2" name="矩形 11">
            <a:hlinkClick action="ppaction://hlinksldjump?num=15"/>
          </p:cNvPr>
          <p:cNvSpPr>
            <a:spLocks noChangeAspect="1"/>
          </p:cNvSpPr>
          <p:nvPr userDrawn="1"/>
        </p:nvSpPr>
        <p:spPr>
          <a:xfrm>
            <a:off x="953618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3</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3" name="矩形 12">
            <a:hlinkClick r:id="rId3" action="ppaction://hlinksldjump"/>
          </p:cNvPr>
          <p:cNvSpPr>
            <a:spLocks noChangeAspect="1"/>
          </p:cNvSpPr>
          <p:nvPr userDrawn="1"/>
        </p:nvSpPr>
        <p:spPr>
          <a:xfrm>
            <a:off x="107236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4</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7_标题幻灯片">
    <p:bg>
      <p:bgPr>
        <a:solidFill>
          <a:srgbClr val="E4FFEE"/>
        </a:solidFill>
        <a:effectLst/>
      </p:bgPr>
    </p:bg>
    <p:spTree>
      <p:nvGrpSpPr>
        <p:cNvPr id="1" name=""/>
        <p:cNvGrpSpPr/>
        <p:nvPr/>
      </p:nvGrpSpPr>
      <p:grpSpPr>
        <a:xfrm>
          <a:off x="0" y="0"/>
          <a:ext cx="0" cy="0"/>
        </a:xfrm>
      </p:grpSpPr>
      <p:sp>
        <p:nvSpPr>
          <p:cNvPr id="7" name="矩形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 name="图片 3"/>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4518212"/>
            <a:ext cx="12192000" cy="2339786"/>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 name="矩形 9">
            <a:hlinkClick r:id="rId2" action="ppaction://hlinksldjump"/>
          </p:cNvPr>
          <p:cNvSpPr>
            <a:spLocks noChangeAspect="1"/>
          </p:cNvSpPr>
          <p:nvPr userDrawn="1"/>
        </p:nvSpPr>
        <p:spPr>
          <a:xfrm>
            <a:off x="7174532"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1</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1" name="矩形 10">
            <a:hlinkClick r:id="rId3" action="ppaction://hlinksldjump"/>
          </p:cNvPr>
          <p:cNvSpPr>
            <a:spLocks noChangeAspect="1"/>
          </p:cNvSpPr>
          <p:nvPr userDrawn="1"/>
        </p:nvSpPr>
        <p:spPr>
          <a:xfrm>
            <a:off x="83487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2</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2" name="矩形 11">
            <a:hlinkClick action="ppaction://hlinksldjump?num=15"/>
          </p:cNvPr>
          <p:cNvSpPr>
            <a:spLocks noChangeAspect="1"/>
          </p:cNvSpPr>
          <p:nvPr userDrawn="1"/>
        </p:nvSpPr>
        <p:spPr>
          <a:xfrm>
            <a:off x="953618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3</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3" name="矩形 12">
            <a:hlinkClick r:id="rId3" action="ppaction://hlinksldjump"/>
          </p:cNvPr>
          <p:cNvSpPr>
            <a:spLocks noChangeAspect="1"/>
          </p:cNvSpPr>
          <p:nvPr userDrawn="1"/>
        </p:nvSpPr>
        <p:spPr>
          <a:xfrm>
            <a:off x="107236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4</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8_标题幻灯片">
    <p:bg>
      <p:bgPr>
        <a:solidFill>
          <a:srgbClr val="E4FFEE"/>
        </a:solidFill>
        <a:effectLst/>
      </p:bgPr>
    </p:bg>
    <p:spTree>
      <p:nvGrpSpPr>
        <p:cNvPr id="1" name=""/>
        <p:cNvGrpSpPr/>
        <p:nvPr/>
      </p:nvGrpSpPr>
      <p:grpSpPr>
        <a:xfrm>
          <a:off x="0" y="0"/>
          <a:ext cx="0" cy="0"/>
        </a:xfrm>
      </p:grpSpPr>
      <p:pic>
        <p:nvPicPr>
          <p:cNvPr id="5" name="图片 4"/>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4797910"/>
            <a:ext cx="12192000" cy="2060087"/>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9" name="矩形 8">
            <a:hlinkClick r:id="rId2" action="ppaction://hlinksldjump"/>
          </p:cNvPr>
          <p:cNvSpPr>
            <a:spLocks noChangeAspect="1"/>
          </p:cNvSpPr>
          <p:nvPr userDrawn="1"/>
        </p:nvSpPr>
        <p:spPr>
          <a:xfrm>
            <a:off x="7174532"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1</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0" name="矩形 9">
            <a:hlinkClick r:id="rId3" action="ppaction://hlinksldjump"/>
          </p:cNvPr>
          <p:cNvSpPr>
            <a:spLocks noChangeAspect="1"/>
          </p:cNvSpPr>
          <p:nvPr userDrawn="1"/>
        </p:nvSpPr>
        <p:spPr>
          <a:xfrm>
            <a:off x="83487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2</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1" name="矩形 10">
            <a:hlinkClick action="ppaction://hlinksldjump?num=15"/>
          </p:cNvPr>
          <p:cNvSpPr>
            <a:spLocks noChangeAspect="1"/>
          </p:cNvSpPr>
          <p:nvPr userDrawn="1"/>
        </p:nvSpPr>
        <p:spPr>
          <a:xfrm>
            <a:off x="953618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3</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2" name="矩形 11">
            <a:hlinkClick r:id="rId3" action="ppaction://hlinksldjump"/>
          </p:cNvPr>
          <p:cNvSpPr>
            <a:spLocks noChangeAspect="1"/>
          </p:cNvSpPr>
          <p:nvPr userDrawn="1"/>
        </p:nvSpPr>
        <p:spPr>
          <a:xfrm>
            <a:off x="107236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4</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9_标题幻灯片">
    <p:bg>
      <p:bgPr>
        <a:solidFill>
          <a:srgbClr val="E4FFEE"/>
        </a:solidFill>
        <a:effectLst/>
      </p:bgPr>
    </p:bg>
    <p:spTree>
      <p:nvGrpSpPr>
        <p:cNvPr id="1" name=""/>
        <p:cNvGrpSpPr/>
        <p:nvPr/>
      </p:nvGrpSpPr>
      <p:grpSpPr>
        <a:xfrm>
          <a:off x="0" y="0"/>
          <a:ext cx="0" cy="0"/>
        </a:xfrm>
      </p:grpSpPr>
      <p:pic>
        <p:nvPicPr>
          <p:cNvPr id="5" name="图片 4"/>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5238974"/>
            <a:ext cx="12192000" cy="1619023"/>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9" name="矩形 8">
            <a:hlinkClick r:id="rId2" action="ppaction://hlinksldjump"/>
          </p:cNvPr>
          <p:cNvSpPr>
            <a:spLocks noChangeAspect="1"/>
          </p:cNvSpPr>
          <p:nvPr userDrawn="1"/>
        </p:nvSpPr>
        <p:spPr>
          <a:xfrm>
            <a:off x="7174532"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1</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0" name="矩形 9">
            <a:hlinkClick r:id="rId3" action="ppaction://hlinksldjump"/>
          </p:cNvPr>
          <p:cNvSpPr>
            <a:spLocks noChangeAspect="1"/>
          </p:cNvSpPr>
          <p:nvPr userDrawn="1"/>
        </p:nvSpPr>
        <p:spPr>
          <a:xfrm>
            <a:off x="83487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2</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1" name="矩形 10">
            <a:hlinkClick action="ppaction://hlinksldjump?num=15"/>
          </p:cNvPr>
          <p:cNvSpPr>
            <a:spLocks noChangeAspect="1"/>
          </p:cNvSpPr>
          <p:nvPr userDrawn="1"/>
        </p:nvSpPr>
        <p:spPr>
          <a:xfrm>
            <a:off x="953618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3</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2" name="矩形 11">
            <a:hlinkClick r:id="rId3" action="ppaction://hlinksldjump"/>
          </p:cNvPr>
          <p:cNvSpPr>
            <a:spLocks noChangeAspect="1"/>
          </p:cNvSpPr>
          <p:nvPr userDrawn="1"/>
        </p:nvSpPr>
        <p:spPr>
          <a:xfrm>
            <a:off x="107236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4</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0_标题幻灯片">
    <p:bg>
      <p:bgPr>
        <a:solidFill>
          <a:srgbClr val="E4FFEE"/>
        </a:solidFill>
        <a:effectLst/>
      </p:bgPr>
    </p:bg>
    <p:spTree>
      <p:nvGrpSpPr>
        <p:cNvPr id="1" name=""/>
        <p:cNvGrpSpPr/>
        <p:nvPr/>
      </p:nvGrpSpPr>
      <p:grpSpPr>
        <a:xfrm>
          <a:off x="0" y="0"/>
          <a:ext cx="0" cy="0"/>
        </a:xfrm>
      </p:grpSpPr>
      <p:pic>
        <p:nvPicPr>
          <p:cNvPr id="5" name="图片 4"/>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5583219"/>
            <a:ext cx="12192000" cy="1274778"/>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9" name="矩形 8">
            <a:hlinkClick r:id="rId2" action="ppaction://hlinksldjump"/>
          </p:cNvPr>
          <p:cNvSpPr>
            <a:spLocks noChangeAspect="1"/>
          </p:cNvSpPr>
          <p:nvPr userDrawn="1"/>
        </p:nvSpPr>
        <p:spPr>
          <a:xfrm>
            <a:off x="7174532"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1</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0" name="矩形 9">
            <a:hlinkClick r:id="rId3" action="ppaction://hlinksldjump"/>
          </p:cNvPr>
          <p:cNvSpPr>
            <a:spLocks noChangeAspect="1"/>
          </p:cNvSpPr>
          <p:nvPr userDrawn="1"/>
        </p:nvSpPr>
        <p:spPr>
          <a:xfrm>
            <a:off x="83487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2</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1" name="矩形 10">
            <a:hlinkClick action="ppaction://hlinksldjump?num=15"/>
          </p:cNvPr>
          <p:cNvSpPr>
            <a:spLocks noChangeAspect="1"/>
          </p:cNvSpPr>
          <p:nvPr userDrawn="1"/>
        </p:nvSpPr>
        <p:spPr>
          <a:xfrm>
            <a:off x="953618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3</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2" name="矩形 11">
            <a:hlinkClick r:id="rId3" action="ppaction://hlinksldjump"/>
          </p:cNvPr>
          <p:cNvSpPr>
            <a:spLocks noChangeAspect="1"/>
          </p:cNvSpPr>
          <p:nvPr userDrawn="1"/>
        </p:nvSpPr>
        <p:spPr>
          <a:xfrm>
            <a:off x="107236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4</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1_标题幻灯片">
    <p:bg>
      <p:bgPr>
        <a:solidFill>
          <a:srgbClr val="E4FFEE"/>
        </a:solidFill>
        <a:effectLst/>
      </p:bgPr>
    </p:bg>
    <p:spTree>
      <p:nvGrpSpPr>
        <p:cNvPr id="1" name=""/>
        <p:cNvGrpSpPr/>
        <p:nvPr/>
      </p:nvGrpSpPr>
      <p:grpSpPr>
        <a:xfrm>
          <a:off x="0" y="0"/>
          <a:ext cx="0" cy="0"/>
        </a:xfrm>
      </p:grpSpPr>
      <p:pic>
        <p:nvPicPr>
          <p:cNvPr id="5" name="图片 4"/>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5970493"/>
            <a:ext cx="12192000" cy="887503"/>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9" name="矩形 8">
            <a:hlinkClick r:id="rId2" action="ppaction://hlinksldjump"/>
          </p:cNvPr>
          <p:cNvSpPr>
            <a:spLocks noChangeAspect="1"/>
          </p:cNvSpPr>
          <p:nvPr userDrawn="1"/>
        </p:nvSpPr>
        <p:spPr>
          <a:xfrm>
            <a:off x="7174532"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1</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0" name="矩形 9">
            <a:hlinkClick r:id="rId3" action="ppaction://hlinksldjump"/>
          </p:cNvPr>
          <p:cNvSpPr>
            <a:spLocks noChangeAspect="1"/>
          </p:cNvSpPr>
          <p:nvPr userDrawn="1"/>
        </p:nvSpPr>
        <p:spPr>
          <a:xfrm>
            <a:off x="83487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2</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1" name="矩形 10">
            <a:hlinkClick action="ppaction://hlinksldjump?num=15"/>
          </p:cNvPr>
          <p:cNvSpPr>
            <a:spLocks noChangeAspect="1"/>
          </p:cNvSpPr>
          <p:nvPr userDrawn="1"/>
        </p:nvSpPr>
        <p:spPr>
          <a:xfrm>
            <a:off x="953618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3</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12" name="矩形 11">
            <a:hlinkClick r:id="rId3" action="ppaction://hlinksldjump"/>
          </p:cNvPr>
          <p:cNvSpPr>
            <a:spLocks noChangeAspect="1"/>
          </p:cNvSpPr>
          <p:nvPr userDrawn="1"/>
        </p:nvSpPr>
        <p:spPr>
          <a:xfrm>
            <a:off x="107236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4</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标题幻灯片">
    <p:bg>
      <p:bgPr>
        <a:solidFill>
          <a:srgbClr val="E4FFEE"/>
        </a:solidFill>
        <a:effectLst/>
      </p:bgPr>
    </p:bg>
    <p:spTree>
      <p:nvGrpSpPr>
        <p:cNvPr id="1" name=""/>
        <p:cNvGrpSpPr/>
        <p:nvPr/>
      </p:nvGrpSpPr>
      <p:grpSpPr>
        <a:xfrm>
          <a:off x="0" y="0"/>
          <a:ext cx="0" cy="0"/>
        </a:xfrm>
      </p:grpSpPr>
      <p:sp>
        <p:nvSpPr>
          <p:cNvPr id="6" name="矩形 5">
            <a:hlinkClick r:id="rId1" action="ppaction://hlinksldjump"/>
          </p:cNvPr>
          <p:cNvSpPr>
            <a:spLocks noChangeAspect="1"/>
          </p:cNvSpPr>
          <p:nvPr userDrawn="1"/>
        </p:nvSpPr>
        <p:spPr>
          <a:xfrm>
            <a:off x="7174532"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1</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7" name="矩形 6">
            <a:hlinkClick r:id="rId2" action="ppaction://hlinksldjump"/>
          </p:cNvPr>
          <p:cNvSpPr>
            <a:spLocks noChangeAspect="1"/>
          </p:cNvSpPr>
          <p:nvPr userDrawn="1"/>
        </p:nvSpPr>
        <p:spPr>
          <a:xfrm>
            <a:off x="83487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2</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8" name="矩形 7">
            <a:hlinkClick action="ppaction://hlinksldjump?num=15"/>
          </p:cNvPr>
          <p:cNvSpPr>
            <a:spLocks noChangeAspect="1"/>
          </p:cNvSpPr>
          <p:nvPr userDrawn="1"/>
        </p:nvSpPr>
        <p:spPr>
          <a:xfrm>
            <a:off x="953618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3</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
        <p:nvSpPr>
          <p:cNvPr id="9" name="矩形 8">
            <a:hlinkClick r:id="rId2" action="ppaction://hlinksldjump"/>
          </p:cNvPr>
          <p:cNvSpPr>
            <a:spLocks noChangeAspect="1"/>
          </p:cNvSpPr>
          <p:nvPr userDrawn="1"/>
        </p:nvSpPr>
        <p:spPr>
          <a:xfrm>
            <a:off x="10723633" y="6437778"/>
            <a:ext cx="1087367" cy="332720"/>
          </a:xfrm>
          <a:prstGeom prst="rect">
            <a:avLst/>
          </a:prstGeom>
          <a:solidFill>
            <a:srgbClr val="3D7351"/>
          </a:solid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pP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4</a:t>
            </a:r>
            <a:r>
              <a:rPr lang="zh-CN" altLang="en-US" sz="1400" smtClean="0">
                <a:solidFill>
                  <a:schemeClr val="bg1"/>
                </a:solidFill>
                <a:latin typeface="黑体" panose="02010609060101010101" pitchFamily="49" charset="-122"/>
                <a:ea typeface="黑体" panose="02010609060101010101" pitchFamily="49" charset="-122"/>
                <a:cs typeface="Times New Roman" panose="02020603050405020304" pitchFamily="18" charset="0"/>
                <a:sym typeface="+mn-lt"/>
              </a:rPr>
              <a:t> </a:t>
            </a:r>
            <a:endParaRPr lang="zh-CN" altLang="en-US" sz="1400">
              <a:solidFill>
                <a:schemeClr val="bg1"/>
              </a:solidFill>
              <a:latin typeface="黑体" panose="02010609060101010101" pitchFamily="49" charset="-122"/>
              <a:ea typeface="黑体" panose="02010609060101010101" pitchFamily="49" charset="-122"/>
              <a:cs typeface="Times New Roman" panose="02020603050405020304" pitchFamily="18" charset="0"/>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不带链接1">
    <p:bg>
      <p:bgPr>
        <a:solidFill>
          <a:srgbClr val="E4FFEE"/>
        </a:solidFill>
        <a:effectLst/>
      </p:bgPr>
    </p:bg>
    <p:spTree>
      <p:nvGrpSpPr>
        <p:cNvPr id="1" name=""/>
        <p:cNvGrpSpPr/>
        <p:nvPr/>
      </p:nvGrpSpPr>
      <p:grpSpPr>
        <a:xfrm>
          <a:off x="0" y="0"/>
          <a:ext cx="0" cy="0"/>
        </a:xfrm>
      </p:grpSpPr>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2_标题幻灯片">
    <p:bg>
      <p:bgPr>
        <a:solidFill>
          <a:srgbClr val="E4FFEE"/>
        </a:solidFill>
        <a:effectLst/>
      </p:bgPr>
    </p:bg>
    <p:spTree>
      <p:nvGrpSpPr>
        <p:cNvPr id="1" name=""/>
        <p:cNvGrpSpPr/>
        <p:nvPr/>
      </p:nvGrpSpPr>
      <p:grpSpPr>
        <a:xfrm>
          <a:off x="0" y="0"/>
          <a:ext cx="0" cy="0"/>
        </a:xfrm>
      </p:grpSpPr>
      <p:pic>
        <p:nvPicPr>
          <p:cNvPr id="5" name="图片 4"/>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2969111"/>
            <a:ext cx="12192000" cy="3888888"/>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3_标题幻灯片">
    <p:bg>
      <p:bgPr>
        <a:solidFill>
          <a:srgbClr val="E4FFEE"/>
        </a:solidFill>
        <a:effectLst/>
      </p:bgPr>
    </p:bg>
    <p:spTree>
      <p:nvGrpSpPr>
        <p:cNvPr id="1" name=""/>
        <p:cNvGrpSpPr/>
        <p:nvPr/>
      </p:nvGrpSpPr>
      <p:grpSpPr>
        <a:xfrm>
          <a:off x="0" y="0"/>
          <a:ext cx="0" cy="0"/>
        </a:xfrm>
      </p:grpSpPr>
      <p:sp>
        <p:nvSpPr>
          <p:cNvPr id="7" name="矩形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 name="图片 3"/>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3388659"/>
            <a:ext cx="12192000" cy="3469340"/>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4_标题幻灯片">
    <p:bg>
      <p:bgPr>
        <a:solidFill>
          <a:srgbClr val="E4FFEE"/>
        </a:solidFill>
        <a:effectLst/>
      </p:bgPr>
    </p:bg>
    <p:spTree>
      <p:nvGrpSpPr>
        <p:cNvPr id="1" name=""/>
        <p:cNvGrpSpPr/>
        <p:nvPr/>
      </p:nvGrpSpPr>
      <p:grpSpPr>
        <a:xfrm>
          <a:off x="0" y="0"/>
          <a:ext cx="0" cy="0"/>
        </a:xfrm>
      </p:grpSpPr>
      <p:sp>
        <p:nvSpPr>
          <p:cNvPr id="7" name="矩形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 name="图片 3"/>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3786691"/>
            <a:ext cx="12192000" cy="3071307"/>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5_标题幻灯片">
    <p:bg>
      <p:bgPr>
        <a:solidFill>
          <a:srgbClr val="E4FFEE"/>
        </a:solidFill>
        <a:effectLst/>
      </p:bgPr>
    </p:bg>
    <p:spTree>
      <p:nvGrpSpPr>
        <p:cNvPr id="1" name=""/>
        <p:cNvGrpSpPr/>
        <p:nvPr/>
      </p:nvGrpSpPr>
      <p:grpSpPr>
        <a:xfrm>
          <a:off x="0" y="0"/>
          <a:ext cx="0" cy="0"/>
        </a:xfrm>
      </p:grpSpPr>
      <p:sp>
        <p:nvSpPr>
          <p:cNvPr id="7" name="矩形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 name="图片 3"/>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4130936"/>
            <a:ext cx="12192000" cy="2727062"/>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2_标题幻灯片">
    <p:bg>
      <p:bgPr>
        <a:solidFill>
          <a:srgbClr val="E4FFEE"/>
        </a:solidFill>
        <a:effectLst/>
      </p:bgPr>
    </p:bg>
    <p:spTree>
      <p:nvGrpSpPr>
        <p:cNvPr id="1" name=""/>
        <p:cNvGrpSpPr/>
        <p:nvPr/>
      </p:nvGrpSpPr>
      <p:grpSpPr>
        <a:xfrm>
          <a:off x="0" y="0"/>
          <a:ext cx="0" cy="0"/>
        </a:xfrm>
      </p:grpSpPr>
      <p:sp>
        <p:nvSpPr>
          <p:cNvPr id="7" name="矩形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 name="图片 3"/>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4412343"/>
            <a:ext cx="12192000" cy="2445655"/>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6_标题幻灯片">
    <p:bg>
      <p:bgPr>
        <a:solidFill>
          <a:srgbClr val="E4FFEE"/>
        </a:solidFill>
        <a:effectLst/>
      </p:bgPr>
    </p:bg>
    <p:spTree>
      <p:nvGrpSpPr>
        <p:cNvPr id="1" name=""/>
        <p:cNvGrpSpPr/>
        <p:nvPr/>
      </p:nvGrpSpPr>
      <p:grpSpPr>
        <a:xfrm>
          <a:off x="0" y="0"/>
          <a:ext cx="0" cy="0"/>
        </a:xfrm>
      </p:grpSpPr>
      <p:sp>
        <p:nvSpPr>
          <p:cNvPr id="7" name="矩形 6"/>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4" name="图片 3"/>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4518212"/>
            <a:ext cx="12192000" cy="2339786"/>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7_标题幻灯片">
    <p:bg>
      <p:bgPr>
        <a:solidFill>
          <a:srgbClr val="E4FFEE"/>
        </a:solidFill>
        <a:effectLst/>
      </p:bgPr>
    </p:bg>
    <p:spTree>
      <p:nvGrpSpPr>
        <p:cNvPr id="1" name=""/>
        <p:cNvGrpSpPr/>
        <p:nvPr/>
      </p:nvGrpSpPr>
      <p:grpSpPr>
        <a:xfrm>
          <a:off x="0" y="0"/>
          <a:ext cx="0" cy="0"/>
        </a:xfrm>
      </p:grpSpPr>
      <p:pic>
        <p:nvPicPr>
          <p:cNvPr id="5" name="图片 4"/>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4797910"/>
            <a:ext cx="12192000" cy="2060087"/>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1_标题幻灯片">
    <p:bg>
      <p:bgPr>
        <a:solidFill>
          <a:srgbClr val="E4FFEE"/>
        </a:solidFill>
        <a:effectLst/>
      </p:bgPr>
    </p:bg>
    <p:spTree>
      <p:nvGrpSpPr>
        <p:cNvPr id="1" name=""/>
        <p:cNvGrpSpPr/>
        <p:nvPr/>
      </p:nvGrpSpPr>
      <p:grpSpPr>
        <a:xfrm>
          <a:off x="0" y="0"/>
          <a:ext cx="0" cy="0"/>
        </a:xfrm>
      </p:grpSpPr>
      <p:pic>
        <p:nvPicPr>
          <p:cNvPr id="5" name="图片 4"/>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4978400"/>
            <a:ext cx="12192000" cy="1879597"/>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8_标题幻灯片">
    <p:bg>
      <p:bgPr>
        <a:solidFill>
          <a:srgbClr val="E4FFEE"/>
        </a:solidFill>
        <a:effectLst/>
      </p:bgPr>
    </p:bg>
    <p:spTree>
      <p:nvGrpSpPr>
        <p:cNvPr id="1" name=""/>
        <p:cNvGrpSpPr/>
        <p:nvPr/>
      </p:nvGrpSpPr>
      <p:grpSpPr>
        <a:xfrm>
          <a:off x="0" y="0"/>
          <a:ext cx="0" cy="0"/>
        </a:xfrm>
      </p:grpSpPr>
      <p:pic>
        <p:nvPicPr>
          <p:cNvPr id="5" name="图片 4"/>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5238974"/>
            <a:ext cx="12192000" cy="1619023"/>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9_标题幻灯片">
    <p:bg>
      <p:bgPr>
        <a:solidFill>
          <a:srgbClr val="E4FFEE"/>
        </a:solidFill>
        <a:effectLst/>
      </p:bgPr>
    </p:bg>
    <p:spTree>
      <p:nvGrpSpPr>
        <p:cNvPr id="1" name=""/>
        <p:cNvGrpSpPr/>
        <p:nvPr/>
      </p:nvGrpSpPr>
      <p:grpSpPr>
        <a:xfrm>
          <a:off x="0" y="0"/>
          <a:ext cx="0" cy="0"/>
        </a:xfrm>
      </p:grpSpPr>
      <p:pic>
        <p:nvPicPr>
          <p:cNvPr id="5" name="图片 4"/>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5583219"/>
            <a:ext cx="12192000" cy="1274778"/>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0_标题幻灯片">
    <p:bg>
      <p:bgPr>
        <a:solidFill>
          <a:srgbClr val="E4FFEE"/>
        </a:solidFill>
        <a:effectLst/>
      </p:bgPr>
    </p:bg>
    <p:spTree>
      <p:nvGrpSpPr>
        <p:cNvPr id="1" name=""/>
        <p:cNvGrpSpPr/>
        <p:nvPr/>
      </p:nvGrpSpPr>
      <p:grpSpPr>
        <a:xfrm>
          <a:off x="0" y="0"/>
          <a:ext cx="0" cy="0"/>
        </a:xfrm>
      </p:grpSpPr>
      <p:pic>
        <p:nvPicPr>
          <p:cNvPr id="5" name="图片 4"/>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9144"/>
            <a:ext cx="12208300" cy="6848856"/>
          </a:xfrm>
          <a:prstGeom prst="rect">
            <a:avLst/>
          </a:prstGeom>
        </p:spPr>
      </p:pic>
      <p:sp>
        <p:nvSpPr>
          <p:cNvPr id="3" name="矩形 2"/>
          <p:cNvSpPr/>
          <p:nvPr userDrawn="1"/>
        </p:nvSpPr>
        <p:spPr>
          <a:xfrm>
            <a:off x="0" y="5970493"/>
            <a:ext cx="12192000" cy="887503"/>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幻灯片">
    <p:bg>
      <p:bgPr>
        <a:solidFill>
          <a:srgbClr val="E4FFEE"/>
        </a:solidFill>
        <a:effectLst/>
      </p:bgPr>
    </p:bg>
    <p:spTree>
      <p:nvGrpSpPr>
        <p:cNvPr id="1" name=""/>
        <p:cNvGrpSpPr/>
        <p:nvPr/>
      </p:nvGrpSpPr>
      <p:grpSpPr>
        <a:xfrm>
          <a:off x="0" y="0"/>
          <a:ext cx="0" cy="0"/>
        </a:xfrm>
      </p:grpSpPr>
      <p:sp>
        <p:nvSpPr>
          <p:cNvPr id="7" name="矩形 6"/>
          <p:cNvSpPr/>
          <p:nvPr userDrawn="1"/>
        </p:nvSpPr>
        <p:spPr>
          <a:xfrm>
            <a:off x="0" y="2717800"/>
            <a:ext cx="12192000" cy="4140200"/>
          </a:xfrm>
          <a:prstGeom prst="rect">
            <a:avLst/>
          </a:prstGeom>
          <a:solidFill>
            <a:srgbClr val="E4FFE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AAA1CDF8-B1A1-4BA7-8789-46F50D233987}"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51CF953-07C3-42D8-8C56-91BFAD032B62}" type="slidenum">
              <a:rPr lang="zh-CN" altLang="en-US" smtClean="0"/>
              <a:t/>
            </a:fld>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AAA1CDF8-B1A1-4BA7-8789-46F50D233987}"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51CF953-07C3-42D8-8C56-91BFAD032B62}"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AAA1CDF8-B1A1-4BA7-8789-46F50D233987}"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51CF953-07C3-42D8-8C56-91BFAD032B62}"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AAA1CDF8-B1A1-4BA7-8789-46F50D233987}"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51CF953-07C3-42D8-8C56-91BFAD032B62}"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AAA1CDF8-B1A1-4BA7-8789-46F50D233987}"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51CF953-07C3-42D8-8C56-91BFAD032B62}"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AAA1CDF8-B1A1-4BA7-8789-46F50D233987}"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51CF953-07C3-42D8-8C56-91BFAD032B62}"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AAA1CDF8-B1A1-4BA7-8789-46F50D233987}"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51CF953-07C3-42D8-8C56-91BFAD032B62}"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slideLayout" Target="../slideLayouts/slideLayout39.xml" /><Relationship Id="rId29" Type="http://schemas.openxmlformats.org/officeDocument/2006/relationships/slideLayout" Target="../slideLayouts/slideLayout40.xml" /><Relationship Id="rId3" Type="http://schemas.openxmlformats.org/officeDocument/2006/relationships/slideLayout" Target="../slideLayouts/slideLayout14.xml" /><Relationship Id="rId30" Type="http://schemas.openxmlformats.org/officeDocument/2006/relationships/slideLayout" Target="../slideLayouts/slideLayout41.xml" /><Relationship Id="rId31" Type="http://schemas.openxmlformats.org/officeDocument/2006/relationships/slideLayout" Target="../slideLayouts/slideLayout42.xml" /><Relationship Id="rId32" Type="http://schemas.openxmlformats.org/officeDocument/2006/relationships/slideLayout" Target="../slideLayouts/slideLayout43.xml" /><Relationship Id="rId33" Type="http://schemas.openxmlformats.org/officeDocument/2006/relationships/slideLayout" Target="../slideLayouts/slideLayout44.xml" /><Relationship Id="rId34" Type="http://schemas.openxmlformats.org/officeDocument/2006/relationships/slideLayout" Target="../slideLayouts/slideLayout45.xml" /><Relationship Id="rId35" Type="http://schemas.openxmlformats.org/officeDocument/2006/relationships/slideLayout" Target="../slideLayouts/slideLayout46.xml" /><Relationship Id="rId36" Type="http://schemas.openxmlformats.org/officeDocument/2006/relationships/image" Target="file:///D:\qq&#25991;&#20214;\712321467\Image\C2C\Image2\%7b75232B38-A165-1FB7-499C-2E1C792CACB5%7d.png" TargetMode="External" /><Relationship Id="rId37" Type="http://schemas.openxmlformats.org/officeDocument/2006/relationships/image" Target="../media/image4.png" /><Relationship Id="rId38"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E4FFEE"/>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AA1CDF8-B1A1-4BA7-8789-46F50D233987}"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51CF953-07C3-42D8-8C56-91BFAD032B62}" type="slidenum">
              <a:rPr lang="zh-CN" altLang="en-US" smtClean="0"/>
              <a:t/>
            </a:fld>
            <a:endParaRPr lang="zh-CN" altLang="en-US"/>
          </a:p>
        </p:txBody>
      </p:sp>
      <p:pic>
        <p:nvPicPr>
          <p:cNvPr id="7" name="图片 1073743875" descr="学科网 zxxk.com" title=""/>
          <p:cNvPicPr>
            <a:picLocks noChangeAspect="1"/>
          </p:cNvPicPr>
          <p:nvPr/>
        </p:nvPicPr>
        <p:blipFill>
          <a:blip r:embed="rId37" r:link="rId3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 id="2147483685" r:id="rId26"/>
    <p:sldLayoutId id="2147483686" r:id="rId27"/>
    <p:sldLayoutId id="2147483687" r:id="rId28"/>
    <p:sldLayoutId id="2147483688" r:id="rId29"/>
    <p:sldLayoutId id="2147483689" r:id="rId30"/>
    <p:sldLayoutId id="2147483690" r:id="rId31"/>
    <p:sldLayoutId id="2147483691" r:id="rId32"/>
    <p:sldLayoutId id="2147483692" r:id="rId33"/>
    <p:sldLayoutId id="2147483693" r:id="rId34"/>
    <p:sldLayoutId id="2147483694" r:id="rId35"/>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microsoft.com/office/2007/relationships/hdphoto" Target="../media/image6.wdp"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200020152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title=""/>
          <p:cNvSpPr/>
          <p:nvPr/>
        </p:nvSpPr>
        <p:spPr>
          <a:xfrm>
            <a:off x="0" y="3220714"/>
            <a:ext cx="12192000" cy="781130"/>
          </a:xfrm>
          <a:prstGeom prst="rect">
            <a:avLst/>
          </a:prstGeom>
          <a:solidFill>
            <a:schemeClr val="accent6">
              <a:lumMod val="75000"/>
            </a:schemeClr>
          </a:solidFill>
          <a:ln>
            <a:solidFill>
              <a:srgbClr val="3D735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6" name="流程图: 数据 5" title=""/>
          <p:cNvSpPr/>
          <p:nvPr/>
        </p:nvSpPr>
        <p:spPr>
          <a:xfrm>
            <a:off x="7233362" y="3220714"/>
            <a:ext cx="2966617" cy="781130"/>
          </a:xfrm>
          <a:prstGeom prst="flowChartInputOutput">
            <a:avLst/>
          </a:prstGeom>
          <a:solidFill>
            <a:srgbClr val="E4FFEE"/>
          </a:solidFill>
          <a:ln>
            <a:solidFill>
              <a:srgbClr val="E4FFE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bg1"/>
              </a:solidFill>
            </a:endParaRPr>
          </a:p>
        </p:txBody>
      </p:sp>
      <p:sp>
        <p:nvSpPr>
          <p:cNvPr id="7" name="矩形 6" title=""/>
          <p:cNvSpPr/>
          <p:nvPr/>
        </p:nvSpPr>
        <p:spPr>
          <a:xfrm>
            <a:off x="1001385" y="2898137"/>
            <a:ext cx="3239716" cy="1447800"/>
          </a:xfrm>
          <a:prstGeom prst="rect">
            <a:avLst/>
          </a:prstGeom>
          <a:solidFill>
            <a:schemeClr val="accent6"/>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8" name="文本框 7" title=""/>
          <p:cNvSpPr txBox="1"/>
          <p:nvPr/>
        </p:nvSpPr>
        <p:spPr>
          <a:xfrm>
            <a:off x="1262343" y="3030126"/>
            <a:ext cx="2717800" cy="1138773"/>
          </a:xfrm>
          <a:prstGeom prst="rect">
            <a:avLst/>
          </a:prstGeom>
          <a:noFill/>
          <a:ln>
            <a:no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3400">
                <a:solidFill>
                  <a:schemeClr val="bg1"/>
                </a:solidFill>
                <a:latin typeface="微软雅黑" panose="020b0503020204020204" pitchFamily="34" charset="-122"/>
                <a:ea typeface="微软雅黑" panose="020b0503020204020204" pitchFamily="34" charset="-122"/>
              </a:rPr>
              <a:t>第六部分　世界现代史</a:t>
            </a:r>
            <a:endParaRPr lang="en-US" altLang="zh-CN" sz="3400" smtClean="0">
              <a:solidFill>
                <a:schemeClr val="bg1"/>
              </a:solidFill>
              <a:latin typeface="微软雅黑" panose="020b0503020204020204" pitchFamily="34" charset="-122"/>
              <a:ea typeface="微软雅黑" panose="020b0503020204020204" pitchFamily="34" charset="-122"/>
            </a:endParaRPr>
          </a:p>
        </p:txBody>
      </p:sp>
      <p:sp>
        <p:nvSpPr>
          <p:cNvPr id="10" name="文本框 9" title=""/>
          <p:cNvSpPr txBox="1"/>
          <p:nvPr/>
        </p:nvSpPr>
        <p:spPr>
          <a:xfrm>
            <a:off x="4317104" y="2104142"/>
            <a:ext cx="7874896" cy="113877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400">
                <a:latin typeface="Times New Roman" panose="02020603050405020304" pitchFamily="18" charset="0"/>
                <a:ea typeface="微软雅黑" panose="020b0503020204020204" pitchFamily="34" charset="-122"/>
                <a:cs typeface="Times New Roman" panose="02020603050405020304" pitchFamily="18" charset="0"/>
              </a:rPr>
              <a:t>第三十二单元　经济大危机和第二</a:t>
            </a:r>
            <a:r>
              <a:rPr lang="zh-CN" altLang="en-US" sz="3400" smtClean="0">
                <a:latin typeface="Times New Roman" panose="02020603050405020304" pitchFamily="18" charset="0"/>
                <a:ea typeface="微软雅黑" panose="020b0503020204020204" pitchFamily="34" charset="-122"/>
                <a:cs typeface="Times New Roman" panose="02020603050405020304" pitchFamily="18" charset="0"/>
              </a:rPr>
              <a:t>次</a:t>
            </a:r>
            <a:endParaRPr lang="en-US" altLang="zh-CN" sz="3400" smtClean="0">
              <a:latin typeface="Times New Roman" panose="02020603050405020304" pitchFamily="18" charset="0"/>
              <a:ea typeface="微软雅黑" panose="020b0503020204020204" pitchFamily="34" charset="-122"/>
              <a:cs typeface="Times New Roman" panose="02020603050405020304" pitchFamily="18" charset="0"/>
            </a:endParaRPr>
          </a:p>
          <a:p>
            <a:r>
              <a:rPr lang="zh-CN" altLang="en-US" sz="3400" smtClean="0">
                <a:latin typeface="Times New Roman" panose="02020603050405020304" pitchFamily="18" charset="0"/>
                <a:ea typeface="微软雅黑" panose="020b0503020204020204" pitchFamily="34" charset="-122"/>
                <a:cs typeface="Times New Roman" panose="02020603050405020304" pitchFamily="18" charset="0"/>
              </a:rPr>
              <a:t>世界大战</a:t>
            </a:r>
            <a:endParaRPr lang="zh-CN" altLang="en-US" sz="3400">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3" name="矩形 2" title=""/>
          <p:cNvSpPr/>
          <p:nvPr/>
        </p:nvSpPr>
        <p:spPr>
          <a:xfrm>
            <a:off x="7941353" y="3245570"/>
            <a:ext cx="2475314" cy="70788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smtClean="0">
                <a:solidFill>
                  <a:srgbClr val="3D7351"/>
                </a:solidFill>
                <a:latin typeface="黑体" panose="02010609060101010101" pitchFamily="49" charset="-122"/>
                <a:ea typeface="黑体" panose="02010609060101010101" pitchFamily="49" charset="-122"/>
              </a:rPr>
              <a:t>历 史</a:t>
            </a:r>
            <a:endParaRPr lang="zh-CN" altLang="en-US" sz="4000" b="1">
              <a:solidFill>
                <a:srgbClr val="3D7351"/>
              </a:solidFill>
              <a:latin typeface="黑体" panose="02010609060101010101" pitchFamily="49" charset="-122"/>
              <a:ea typeface="黑体" panose="02010609060101010101" pitchFamily="49" charset="-122"/>
            </a:endParaRPr>
          </a:p>
        </p:txBody>
      </p:sp>
      <p:pic>
        <p:nvPicPr>
          <p:cNvPr id="15" name="图片 14" title=""/>
          <p:cNvPicPr>
            <a:picLocks noChangeAspect="1"/>
          </p:cNvPicPr>
          <p:nvPr/>
        </p:nvPicPr>
        <p:blipFill>
          <a:blip r:embed="rId2">
            <a:extLst>
              <a:ext uri="{BEBA8EAE-BF5A-486C-A8C5-ECC9F3942E4B}">
                <a14:imgProps xmlns:a14="http://schemas.microsoft.com/office/drawing/2010/main">
                  <a14:imgLayer r:embed="rId3">
                    <a14:imgEffect>
                      <a14:saturation sat="0"/>
                    </a14:imgEffect>
                  </a14:imgLayer>
                </a14:imgProps>
              </a:ext>
            </a:extLst>
          </a:blip>
          <a:stretch>
            <a:fillRect/>
          </a:stretch>
        </p:blipFill>
        <p:spPr>
          <a:xfrm>
            <a:off x="801370" y="175260"/>
            <a:ext cx="1453515" cy="1453515"/>
          </a:xfrm>
          <a:prstGeom prst="rect">
            <a:avLst/>
          </a:prstGeom>
        </p:spPr>
      </p:pic>
      <p:sp>
        <p:nvSpPr>
          <p:cNvPr id="17" name="矩形 16" title=""/>
          <p:cNvSpPr/>
          <p:nvPr/>
        </p:nvSpPr>
        <p:spPr>
          <a:xfrm>
            <a:off x="1001385" y="587446"/>
            <a:ext cx="1052723" cy="58701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800" b="1" smtClean="0">
                <a:solidFill>
                  <a:schemeClr val="tx1">
                    <a:lumMod val="75000"/>
                    <a:lumOff val="25000"/>
                  </a:schemeClr>
                </a:solidFill>
                <a:latin typeface="Times New Roman" panose="02020603050405020304" pitchFamily="18" charset="0"/>
                <a:cs typeface="Times New Roman" panose="02020603050405020304" pitchFamily="18" charset="0"/>
              </a:rPr>
              <a:t>2024</a:t>
            </a:r>
            <a:endParaRPr lang="en-US" altLang="zh-CN" sz="2800" b="1" smtClean="0">
              <a:solidFill>
                <a:schemeClr val="tx1">
                  <a:lumMod val="75000"/>
                  <a:lumOff val="25000"/>
                </a:schemeClr>
              </a:solidFill>
              <a:latin typeface="Times New Roman" panose="02020603050405020304" pitchFamily="18" charset="0"/>
              <a:cs typeface="Times New Roman" panose="02020603050405020304" pitchFamily="18" charset="0"/>
            </a:endParaRPr>
          </a:p>
        </p:txBody>
      </p:sp>
      <p:cxnSp>
        <p:nvCxnSpPr>
          <p:cNvPr id="19" name="直接连接符 18" title=""/>
          <p:cNvCxnSpPr/>
          <p:nvPr/>
        </p:nvCxnSpPr>
        <p:spPr>
          <a:xfrm>
            <a:off x="2282351" y="1003843"/>
            <a:ext cx="3676091" cy="0"/>
          </a:xfrm>
          <a:prstGeom prst="line">
            <a:avLst/>
          </a:prstGeom>
          <a:ln>
            <a:solidFill>
              <a:schemeClr val="tx1"/>
            </a:solidFill>
            <a:prstDash val="lgDashDotDot"/>
            <a:headEnd type="diamond" w="med" len="med"/>
            <a:tailEnd type="diamond" w="med" len="med"/>
          </a:ln>
          <a:effectLst/>
        </p:spPr>
        <p:style>
          <a:lnRef idx="1">
            <a:schemeClr val="accent1"/>
          </a:lnRef>
          <a:fillRef idx="0">
            <a:schemeClr val="accent1"/>
          </a:fillRef>
          <a:effectRef idx="0">
            <a:schemeClr val="accent1"/>
          </a:effectRef>
          <a:fontRef idx="minor">
            <a:schemeClr val="tx1"/>
          </a:fontRef>
        </p:style>
      </p:cxnSp>
      <p:sp>
        <p:nvSpPr>
          <p:cNvPr id="2" name="矩形 1" title=""/>
          <p:cNvSpPr/>
          <p:nvPr/>
        </p:nvSpPr>
        <p:spPr>
          <a:xfrm>
            <a:off x="2256126" y="519978"/>
            <a:ext cx="3877546" cy="46037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400" b="1" spc="600">
                <a:solidFill>
                  <a:srgbClr val="757C82"/>
                </a:solidFill>
                <a:latin typeface="黑体" panose="02010609060101010101" pitchFamily="49" charset="-122"/>
                <a:ea typeface="黑体" panose="02010609060101010101" pitchFamily="49" charset="-122"/>
              </a:rPr>
              <a:t>中考一轮复习课件</a:t>
            </a:r>
            <a:endParaRPr lang="zh-CN" altLang="en-US" sz="2400" b="1" spc="600">
              <a:solidFill>
                <a:srgbClr val="757C82"/>
              </a:solidFill>
              <a:latin typeface="黑体" panose="02010609060101010101" pitchFamily="49" charset="-122"/>
              <a:ea typeface="黑体" panose="02010609060101010101" pitchFamily="49"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MH_Others_1" title=""/>
          <p:cNvSpPr txBox="1"/>
          <p:nvPr>
            <p:custDataLst>
              <p:tags r:id="rId2"/>
            </p:custDataLst>
          </p:nvPr>
        </p:nvSpPr>
        <p:spPr>
          <a:xfrm>
            <a:off x="4078074" y="1090397"/>
            <a:ext cx="3742735" cy="615553"/>
          </a:xfrm>
          <a:prstGeom prst="rect">
            <a:avLst/>
          </a:prstGeom>
          <a:noFill/>
        </p:spPr>
        <p:txBody>
          <a:bodyPr vert="horz" wrap="square" lIns="0" tIns="0" rIns="0" bIns="0"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spc="1500" smtClean="0">
                <a:solidFill>
                  <a:srgbClr val="3D7351"/>
                </a:solidFill>
                <a:latin typeface="Arial" pitchFamily="34" charset="0"/>
                <a:ea typeface="微软雅黑" panose="020b0503020204020204" pitchFamily="34" charset="-122"/>
                <a:sym typeface="Arial" pitchFamily="34" charset="0"/>
              </a:rPr>
              <a:t>内容索引</a:t>
            </a:r>
            <a:endParaRPr lang="zh-CN" altLang="en-US" sz="4000" b="1" spc="1500">
              <a:solidFill>
                <a:srgbClr val="3D7351"/>
              </a:solidFill>
              <a:latin typeface="Arial" pitchFamily="34" charset="0"/>
              <a:ea typeface="微软雅黑" panose="020b0503020204020204" pitchFamily="34" charset="-122"/>
              <a:sym typeface="Arial" pitchFamily="34" charset="0"/>
            </a:endParaRPr>
          </a:p>
        </p:txBody>
      </p:sp>
      <p:sp>
        <p:nvSpPr>
          <p:cNvPr id="4" name="矩形 3" title=""/>
          <p:cNvSpPr/>
          <p:nvPr/>
        </p:nvSpPr>
        <p:spPr>
          <a:xfrm>
            <a:off x="3963774" y="2374603"/>
            <a:ext cx="4927001" cy="670233"/>
          </a:xfrm>
          <a:prstGeom prst="rect">
            <a:avLst/>
          </a:prstGeom>
          <a:noFill/>
          <a:ln w="12700" cap="flat" cmpd="sng" algn="ctr">
            <a:solidFill>
              <a:srgbClr val="00843B"/>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a:pPr>
            <a:r>
              <a:rPr lang="zh-CN" altLang="en-US" sz="3000" kern="0">
                <a:latin typeface="Arial"/>
                <a:ea typeface="微软雅黑" panose="020b0503020204020204" pitchFamily="34" charset="-122"/>
                <a:cs typeface="+mn-ea"/>
                <a:sym typeface="+mn-lt"/>
              </a:rPr>
              <a:t>时空坐标</a:t>
            </a:r>
            <a:endParaRPr lang="zh-CN" altLang="en-US" sz="3000" kern="0">
              <a:latin typeface="Arial"/>
              <a:ea typeface="微软雅黑" panose="020b0503020204020204" pitchFamily="34" charset="-122"/>
              <a:cs typeface="+mn-ea"/>
              <a:sym typeface="+mn-lt"/>
            </a:endParaRPr>
          </a:p>
        </p:txBody>
      </p:sp>
      <p:sp>
        <p:nvSpPr>
          <p:cNvPr id="5" name="矩形 4" title=""/>
          <p:cNvSpPr/>
          <p:nvPr/>
        </p:nvSpPr>
        <p:spPr>
          <a:xfrm>
            <a:off x="3301226" y="2374603"/>
            <a:ext cx="662548" cy="670233"/>
          </a:xfrm>
          <a:prstGeom prst="rect">
            <a:avLst/>
          </a:prstGeom>
          <a:solidFill>
            <a:srgbClr val="00843B">
              <a:lumMod val="75000"/>
            </a:srgbClr>
          </a:solidFill>
          <a:ln w="12700" cap="flat" cmpd="sng" algn="ctr">
            <a:solidFill>
              <a:srgbClr val="538385"/>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endParaRPr kumimoji="0" lang="en-US" altLang="zh-CN" sz="2800" b="0" i="0" u="none" strike="noStrike" kern="0" cap="none" spc="0" normalizeH="0" baseline="0" noProof="0">
              <a:ln>
                <a:noFill/>
              </a:ln>
              <a:solidFill>
                <a:prstClr val="white"/>
              </a:solidFill>
              <a:effectLst/>
              <a:uLnTx/>
              <a:uFillTx/>
              <a:latin typeface="Arial"/>
              <a:ea typeface="微软雅黑" panose="020b0503020204020204" pitchFamily="34" charset="-122"/>
              <a:cs typeface="+mn-ea"/>
              <a:sym typeface="+mn-lt"/>
            </a:endParaRPr>
          </a:p>
        </p:txBody>
      </p:sp>
      <p:sp>
        <p:nvSpPr>
          <p:cNvPr id="15" name="矩形 14" title=""/>
          <p:cNvSpPr/>
          <p:nvPr/>
        </p:nvSpPr>
        <p:spPr>
          <a:xfrm>
            <a:off x="3963774" y="4046097"/>
            <a:ext cx="4927002" cy="670233"/>
          </a:xfrm>
          <a:prstGeom prst="rect">
            <a:avLst/>
          </a:prstGeom>
          <a:noFill/>
          <a:ln w="12700" cap="flat" cmpd="sng" algn="ctr">
            <a:solidFill>
              <a:srgbClr val="00843B"/>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defRPr/>
            </a:pPr>
            <a:r>
              <a:rPr lang="zh-CN" altLang="en-US" sz="3000" kern="0">
                <a:latin typeface="Arial"/>
                <a:ea typeface="微软雅黑" panose="020b0503020204020204" pitchFamily="34" charset="-122"/>
                <a:cs typeface="+mn-ea"/>
                <a:sym typeface="+mn-lt"/>
              </a:rPr>
              <a:t>考点清单</a:t>
            </a:r>
            <a:endParaRPr lang="zh-CN" altLang="en-US" sz="3000" kern="0">
              <a:latin typeface="Arial"/>
              <a:ea typeface="微软雅黑" panose="020b0503020204020204" pitchFamily="34" charset="-122"/>
              <a:cs typeface="+mn-ea"/>
              <a:sym typeface="+mn-lt"/>
            </a:endParaRPr>
          </a:p>
        </p:txBody>
      </p:sp>
      <p:sp>
        <p:nvSpPr>
          <p:cNvPr id="16" name="矩形 15" title=""/>
          <p:cNvSpPr/>
          <p:nvPr/>
        </p:nvSpPr>
        <p:spPr>
          <a:xfrm>
            <a:off x="3301225" y="4046098"/>
            <a:ext cx="662549" cy="670233"/>
          </a:xfrm>
          <a:prstGeom prst="rect">
            <a:avLst/>
          </a:prstGeom>
          <a:solidFill>
            <a:srgbClr val="00843B">
              <a:lumMod val="75000"/>
            </a:srgbClr>
          </a:solidFill>
          <a:ln w="12700" cap="flat" cmpd="sng" algn="ctr">
            <a:solidFill>
              <a:srgbClr val="538385"/>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endParaRPr kumimoji="0" lang="en-US" altLang="zh-CN" sz="2800" b="0" i="0" u="none" strike="noStrike" kern="0" cap="none" spc="0" normalizeH="0" baseline="0" noProof="0">
              <a:ln>
                <a:noFill/>
              </a:ln>
              <a:solidFill>
                <a:prstClr val="white"/>
              </a:solidFill>
              <a:effectLst/>
              <a:uLnTx/>
              <a:uFillTx/>
              <a:latin typeface="Arial"/>
              <a:ea typeface="微软雅黑" panose="020b0503020204020204" pitchFamily="34" charset="-122"/>
              <a:cs typeface="+mn-ea"/>
              <a:sym typeface="+mn-lt"/>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5" title=""/>
          <p:cNvSpPr>
            <a:spLocks noChangeArrowheads="1"/>
          </p:cNvSpPr>
          <p:nvPr/>
        </p:nvSpPr>
        <p:spPr bwMode="auto">
          <a:xfrm>
            <a:off x="1853022" y="1976834"/>
            <a:ext cx="8703138" cy="2243931"/>
          </a:xfrm>
          <a:prstGeom prst="rect">
            <a:avLst/>
          </a:prstGeom>
          <a:noFill/>
          <a:ln w="38100" cap="flat">
            <a:solidFill>
              <a:srgbClr val="3D735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 name="文本框 2" title=""/>
          <p:cNvSpPr txBox="1"/>
          <p:nvPr/>
        </p:nvSpPr>
        <p:spPr>
          <a:xfrm>
            <a:off x="3836060" y="2744856"/>
            <a:ext cx="6605800"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spc="100">
                <a:latin typeface="华文细黑" panose="02010600040101010101" pitchFamily="2" charset="-122"/>
                <a:ea typeface="华文细黑" panose="02010600040101010101" pitchFamily="2" charset="-122"/>
                <a:cs typeface="Arial" pitchFamily="34" charset="0"/>
                <a:sym typeface="+mn-lt"/>
              </a:rPr>
              <a:t>时空坐标</a:t>
            </a:r>
            <a:endParaRPr lang="zh-CN" altLang="en-US" sz="4000" b="1" spc="100">
              <a:latin typeface="华文细黑" panose="02010600040101010101" pitchFamily="2" charset="-122"/>
              <a:ea typeface="华文细黑" panose="02010600040101010101" pitchFamily="2" charset="-122"/>
              <a:cs typeface="Arial" pitchFamily="34" charset="0"/>
              <a:sym typeface="+mn-lt"/>
            </a:endParaRPr>
          </a:p>
        </p:txBody>
      </p:sp>
      <p:grpSp>
        <p:nvGrpSpPr>
          <p:cNvPr id="36" name="组合 35" title=""/>
          <p:cNvGrpSpPr/>
          <p:nvPr/>
        </p:nvGrpSpPr>
        <p:grpSpPr>
          <a:xfrm>
            <a:off x="2760629" y="2526596"/>
            <a:ext cx="890916" cy="1144406"/>
            <a:chOff x="2760629" y="2526596"/>
            <a:chExt cx="890916" cy="1144406"/>
          </a:xfrm>
        </p:grpSpPr>
        <p:sp>
          <p:nvSpPr>
            <p:cNvPr id="18" name="圆角矩形 17"/>
            <p:cNvSpPr/>
            <p:nvPr/>
          </p:nvSpPr>
          <p:spPr>
            <a:xfrm rot="2700000">
              <a:off x="2760629" y="2526596"/>
              <a:ext cx="890916" cy="890916"/>
            </a:xfrm>
            <a:prstGeom prst="roundRect">
              <a:avLst>
                <a:gd name="adj" fmla="val 12535"/>
              </a:avLst>
            </a:prstGeom>
            <a:solidFill>
              <a:srgbClr val="3D7351"/>
            </a:solidFill>
            <a:ln w="22225">
              <a:solidFill>
                <a:srgbClr val="FCFCFC"/>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9" name="圆角矩形 18"/>
            <p:cNvSpPr/>
            <p:nvPr/>
          </p:nvSpPr>
          <p:spPr>
            <a:xfrm rot="2700000">
              <a:off x="2760629" y="2780086"/>
              <a:ext cx="890916" cy="890916"/>
            </a:xfrm>
            <a:prstGeom prst="roundRect">
              <a:avLst>
                <a:gd name="adj" fmla="val 12535"/>
              </a:avLst>
            </a:prstGeom>
            <a:gradFill>
              <a:gsLst>
                <a:gs pos="92000">
                  <a:srgbClr val="FAFCFB"/>
                </a:gs>
                <a:gs pos="15000">
                  <a:srgbClr val="CDCED0"/>
                </a:gs>
              </a:gsLst>
              <a:lin ang="2700000" scaled="1"/>
            </a:gradFill>
            <a:ln w="22225">
              <a:gradFill>
                <a:gsLst>
                  <a:gs pos="36000">
                    <a:srgbClr val="FCFCFC"/>
                  </a:gs>
                  <a:gs pos="71000">
                    <a:srgbClr val="FAFCFB"/>
                  </a:gs>
                </a:gsLst>
                <a:lin ang="3000000" scaled="0"/>
              </a:gra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grpSp>
        <p:nvGrpSpPr>
          <p:cNvPr id="21" name="组合 20" title=""/>
          <p:cNvGrpSpPr/>
          <p:nvPr/>
        </p:nvGrpSpPr>
        <p:grpSpPr>
          <a:xfrm>
            <a:off x="0" y="0"/>
            <a:ext cx="5279877" cy="2358512"/>
            <a:chExt cx="5279877" cy="2358512"/>
          </a:xfrm>
        </p:grpSpPr>
        <p:cxnSp>
          <p:nvCxnSpPr>
            <p:cNvPr id="22" name="直接连接符 21"/>
            <p:cNvCxnSpPr/>
            <p:nvPr/>
          </p:nvCxnSpPr>
          <p:spPr>
            <a:xfrm flipH="1">
              <a:off x="0" y="1526256"/>
              <a:ext cx="1328529" cy="832256"/>
            </a:xfrm>
            <a:prstGeom prst="line">
              <a:avLst/>
            </a:prstGeom>
            <a:ln w="3175">
              <a:solidFill>
                <a:srgbClr val="3D7351"/>
              </a:solidFill>
            </a:ln>
          </p:spPr>
          <p:style>
            <a:lnRef idx="1">
              <a:schemeClr val="accent1"/>
            </a:lnRef>
            <a:fillRef idx="0">
              <a:schemeClr val="accent1"/>
            </a:fillRef>
            <a:effectRef idx="0">
              <a:schemeClr val="accent1"/>
            </a:effectRef>
            <a:fontRef idx="minor">
              <a:schemeClr val="tx1"/>
            </a:fontRef>
          </p:style>
        </p:cxnSp>
        <p:grpSp>
          <p:nvGrpSpPr>
            <p:cNvPr id="23" name="组合 22"/>
            <p:cNvGrpSpPr/>
            <p:nvPr/>
          </p:nvGrpSpPr>
          <p:grpSpPr>
            <a:xfrm rot="2568293">
              <a:off x="3613219" y="485528"/>
              <a:ext cx="122859" cy="173836"/>
              <a:chOff x="2899932" y="286608"/>
              <a:chExt cx="373440" cy="748067"/>
            </a:xfrm>
            <a:solidFill>
              <a:srgbClr val="FFC000"/>
            </a:solidFill>
          </p:grpSpPr>
          <p:sp>
            <p:nvSpPr>
              <p:cNvPr id="34"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35"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grpSp>
          <p:nvGrpSpPr>
            <p:cNvPr id="24" name="组合 23"/>
            <p:cNvGrpSpPr/>
            <p:nvPr/>
          </p:nvGrpSpPr>
          <p:grpSpPr>
            <a:xfrm rot="9432564">
              <a:off x="3628846" y="1610197"/>
              <a:ext cx="103902" cy="147013"/>
              <a:chOff x="2899932" y="286608"/>
              <a:chExt cx="373440" cy="748067"/>
            </a:xfrm>
            <a:solidFill>
              <a:srgbClr val="D9827B"/>
            </a:solidFill>
          </p:grpSpPr>
          <p:sp>
            <p:nvSpPr>
              <p:cNvPr id="32"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33"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grpSp>
          <p:nvGrpSpPr>
            <p:cNvPr id="25" name="组合 24"/>
            <p:cNvGrpSpPr/>
            <p:nvPr/>
          </p:nvGrpSpPr>
          <p:grpSpPr>
            <a:xfrm rot="18900000">
              <a:off x="1125321" y="744329"/>
              <a:ext cx="124284" cy="175853"/>
              <a:chOff x="2899932" y="286608"/>
              <a:chExt cx="373440" cy="748067"/>
            </a:xfrm>
            <a:solidFill>
              <a:srgbClr val="3D7351"/>
            </a:solidFill>
          </p:grpSpPr>
          <p:sp>
            <p:nvSpPr>
              <p:cNvPr id="30"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31"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cxnSp>
          <p:nvCxnSpPr>
            <p:cNvPr id="26" name="直接连接符 25"/>
            <p:cNvCxnSpPr/>
            <p:nvPr/>
          </p:nvCxnSpPr>
          <p:spPr>
            <a:xfrm flipH="1">
              <a:off x="3951348" y="0"/>
              <a:ext cx="1328529" cy="832256"/>
            </a:xfrm>
            <a:prstGeom prst="line">
              <a:avLst/>
            </a:prstGeom>
            <a:ln w="3175">
              <a:solidFill>
                <a:srgbClr val="3D7351"/>
              </a:solidFill>
            </a:ln>
          </p:spPr>
          <p:style>
            <a:lnRef idx="1">
              <a:schemeClr val="accent1"/>
            </a:lnRef>
            <a:fillRef idx="0">
              <a:schemeClr val="accent1"/>
            </a:fillRef>
            <a:effectRef idx="0">
              <a:schemeClr val="accent1"/>
            </a:effectRef>
            <a:fontRef idx="minor">
              <a:schemeClr val="tx1"/>
            </a:fontRef>
          </p:style>
        </p:cxnSp>
        <p:grpSp>
          <p:nvGrpSpPr>
            <p:cNvPr id="27" name="组合 26"/>
            <p:cNvGrpSpPr/>
            <p:nvPr/>
          </p:nvGrpSpPr>
          <p:grpSpPr>
            <a:xfrm rot="6975246">
              <a:off x="4126861" y="1304244"/>
              <a:ext cx="47134" cy="66691"/>
              <a:chOff x="2899932" y="286608"/>
              <a:chExt cx="373440" cy="748067"/>
            </a:xfrm>
          </p:grpSpPr>
          <p:sp>
            <p:nvSpPr>
              <p:cNvPr id="28"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solidFill>
                <a:srgbClr val="8FC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29"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solidFill>
                <a:srgbClr val="00C8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grpSp>
      <p:sp>
        <p:nvSpPr>
          <p:cNvPr id="37" name="Rectangle 5" title=""/>
          <p:cNvSpPr>
            <a:spLocks noChangeArrowheads="1"/>
          </p:cNvSpPr>
          <p:nvPr/>
        </p:nvSpPr>
        <p:spPr bwMode="auto">
          <a:xfrm>
            <a:off x="1981200" y="2136424"/>
            <a:ext cx="8460660" cy="1965675"/>
          </a:xfrm>
          <a:prstGeom prst="rect">
            <a:avLst/>
          </a:prstGeom>
          <a:noFill/>
          <a:ln w="38100" cap="flat">
            <a:solidFill>
              <a:srgbClr val="3D735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nvGrpSpPr>
          <p:cNvPr id="53" name="组合 52" title=""/>
          <p:cNvGrpSpPr/>
          <p:nvPr/>
        </p:nvGrpSpPr>
        <p:grpSpPr>
          <a:xfrm>
            <a:off x="6912123" y="4471125"/>
            <a:ext cx="5279877" cy="2358512"/>
            <a:chExt cx="5279877" cy="2358512"/>
          </a:xfrm>
        </p:grpSpPr>
        <p:cxnSp>
          <p:nvCxnSpPr>
            <p:cNvPr id="54" name="直接连接符 53"/>
            <p:cNvCxnSpPr/>
            <p:nvPr/>
          </p:nvCxnSpPr>
          <p:spPr>
            <a:xfrm flipH="1">
              <a:off x="0" y="1526256"/>
              <a:ext cx="1328529" cy="832256"/>
            </a:xfrm>
            <a:prstGeom prst="line">
              <a:avLst/>
            </a:prstGeom>
            <a:ln w="3175">
              <a:solidFill>
                <a:srgbClr val="3D7351"/>
              </a:solidFill>
            </a:ln>
          </p:spPr>
          <p:style>
            <a:lnRef idx="1">
              <a:schemeClr val="accent1"/>
            </a:lnRef>
            <a:fillRef idx="0">
              <a:schemeClr val="accent1"/>
            </a:fillRef>
            <a:effectRef idx="0">
              <a:schemeClr val="accent1"/>
            </a:effectRef>
            <a:fontRef idx="minor">
              <a:schemeClr val="tx1"/>
            </a:fontRef>
          </p:style>
        </p:cxnSp>
        <p:grpSp>
          <p:nvGrpSpPr>
            <p:cNvPr id="55" name="组合 54"/>
            <p:cNvGrpSpPr/>
            <p:nvPr/>
          </p:nvGrpSpPr>
          <p:grpSpPr>
            <a:xfrm rot="2568293">
              <a:off x="3613219" y="485528"/>
              <a:ext cx="122859" cy="173836"/>
              <a:chOff x="2899932" y="286608"/>
              <a:chExt cx="373440" cy="748067"/>
            </a:xfrm>
            <a:solidFill>
              <a:srgbClr val="FFC000"/>
            </a:solidFill>
          </p:grpSpPr>
          <p:sp>
            <p:nvSpPr>
              <p:cNvPr id="66"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67"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grpSp>
          <p:nvGrpSpPr>
            <p:cNvPr id="56" name="组合 55"/>
            <p:cNvGrpSpPr/>
            <p:nvPr/>
          </p:nvGrpSpPr>
          <p:grpSpPr>
            <a:xfrm rot="9432564">
              <a:off x="3628846" y="1610197"/>
              <a:ext cx="103902" cy="147013"/>
              <a:chOff x="2899932" y="286608"/>
              <a:chExt cx="373440" cy="748067"/>
            </a:xfrm>
            <a:solidFill>
              <a:srgbClr val="D9827B"/>
            </a:solidFill>
          </p:grpSpPr>
          <p:sp>
            <p:nvSpPr>
              <p:cNvPr id="64"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65"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grpSp>
          <p:nvGrpSpPr>
            <p:cNvPr id="57" name="组合 56"/>
            <p:cNvGrpSpPr/>
            <p:nvPr/>
          </p:nvGrpSpPr>
          <p:grpSpPr>
            <a:xfrm rot="18900000">
              <a:off x="1125321" y="744329"/>
              <a:ext cx="124284" cy="175853"/>
              <a:chOff x="2899932" y="286608"/>
              <a:chExt cx="373440" cy="748067"/>
            </a:xfrm>
            <a:solidFill>
              <a:srgbClr val="3D7351"/>
            </a:solidFill>
          </p:grpSpPr>
          <p:sp>
            <p:nvSpPr>
              <p:cNvPr id="62"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63"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cxnSp>
          <p:nvCxnSpPr>
            <p:cNvPr id="58" name="直接连接符 57"/>
            <p:cNvCxnSpPr/>
            <p:nvPr/>
          </p:nvCxnSpPr>
          <p:spPr>
            <a:xfrm flipH="1">
              <a:off x="3951348" y="0"/>
              <a:ext cx="1328529" cy="832256"/>
            </a:xfrm>
            <a:prstGeom prst="line">
              <a:avLst/>
            </a:prstGeom>
            <a:ln w="3175">
              <a:solidFill>
                <a:srgbClr val="3D7351"/>
              </a:solidFill>
            </a:ln>
          </p:spPr>
          <p:style>
            <a:lnRef idx="1">
              <a:schemeClr val="accent1"/>
            </a:lnRef>
            <a:fillRef idx="0">
              <a:schemeClr val="accent1"/>
            </a:fillRef>
            <a:effectRef idx="0">
              <a:schemeClr val="accent1"/>
            </a:effectRef>
            <a:fontRef idx="minor">
              <a:schemeClr val="tx1"/>
            </a:fontRef>
          </p:style>
        </p:cxnSp>
        <p:grpSp>
          <p:nvGrpSpPr>
            <p:cNvPr id="59" name="组合 58"/>
            <p:cNvGrpSpPr/>
            <p:nvPr/>
          </p:nvGrpSpPr>
          <p:grpSpPr>
            <a:xfrm rot="6975246">
              <a:off x="4126861" y="1304244"/>
              <a:ext cx="47134" cy="66691"/>
              <a:chOff x="2899932" y="286608"/>
              <a:chExt cx="373440" cy="748067"/>
            </a:xfrm>
          </p:grpSpPr>
          <p:sp>
            <p:nvSpPr>
              <p:cNvPr id="60"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solidFill>
                <a:srgbClr val="8FC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61"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solidFill>
                <a:srgbClr val="00C8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XZ75.eps" title=""/>
          <p:cNvPicPr>
            <a:picLocks noChangeAspect="1"/>
          </p:cNvPicPr>
          <p:nvPr/>
        </p:nvPicPr>
        <p:blipFill>
          <a:blip r:embed="rId2">
            <a:clrChange>
              <a:clrFrom>
                <a:srgbClr val="FFFFFF"/>
              </a:clrFrom>
              <a:clrTo>
                <a:srgbClr val="FFFFFF">
                  <a:alpha val="0"/>
                </a:srgbClr>
              </a:clrTo>
            </a:clrChange>
          </a:blip>
          <a:stretch>
            <a:fillRect/>
          </a:stretch>
        </p:blipFill>
        <p:spPr>
          <a:xfrm>
            <a:off x="381000" y="1565985"/>
            <a:ext cx="11430000" cy="1949459"/>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5" title=""/>
          <p:cNvSpPr>
            <a:spLocks noChangeArrowheads="1"/>
          </p:cNvSpPr>
          <p:nvPr/>
        </p:nvSpPr>
        <p:spPr bwMode="auto">
          <a:xfrm>
            <a:off x="1853022" y="1976834"/>
            <a:ext cx="8703138" cy="2243931"/>
          </a:xfrm>
          <a:prstGeom prst="rect">
            <a:avLst/>
          </a:prstGeom>
          <a:noFill/>
          <a:ln w="38100" cap="flat">
            <a:solidFill>
              <a:srgbClr val="3D735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3" name="文本框 2" title=""/>
          <p:cNvSpPr txBox="1"/>
          <p:nvPr/>
        </p:nvSpPr>
        <p:spPr>
          <a:xfrm>
            <a:off x="3836060" y="2744856"/>
            <a:ext cx="6605800" cy="70788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spc="100">
                <a:latin typeface="华文细黑" panose="02010600040101010101" pitchFamily="2" charset="-122"/>
                <a:ea typeface="华文细黑" panose="02010600040101010101" pitchFamily="2" charset="-122"/>
                <a:cs typeface="Arial" pitchFamily="34" charset="0"/>
                <a:sym typeface="+mn-lt"/>
              </a:rPr>
              <a:t>考点清单</a:t>
            </a:r>
            <a:endParaRPr lang="zh-CN" altLang="en-US" sz="4000" b="1" spc="100">
              <a:latin typeface="华文细黑" panose="02010600040101010101" pitchFamily="2" charset="-122"/>
              <a:ea typeface="华文细黑" panose="02010600040101010101" pitchFamily="2" charset="-122"/>
              <a:cs typeface="Arial" pitchFamily="34" charset="0"/>
              <a:sym typeface="+mn-lt"/>
            </a:endParaRPr>
          </a:p>
        </p:txBody>
      </p:sp>
      <p:grpSp>
        <p:nvGrpSpPr>
          <p:cNvPr id="21" name="组合 20" title=""/>
          <p:cNvGrpSpPr/>
          <p:nvPr/>
        </p:nvGrpSpPr>
        <p:grpSpPr>
          <a:xfrm>
            <a:off x="2760629" y="2526596"/>
            <a:ext cx="890916" cy="1144406"/>
            <a:chOff x="2760629" y="2526596"/>
            <a:chExt cx="890916" cy="1144406"/>
          </a:xfrm>
        </p:grpSpPr>
        <p:sp>
          <p:nvSpPr>
            <p:cNvPr id="4" name="圆角矩形 3"/>
            <p:cNvSpPr/>
            <p:nvPr/>
          </p:nvSpPr>
          <p:spPr>
            <a:xfrm rot="2700000">
              <a:off x="2760629" y="2526596"/>
              <a:ext cx="890916" cy="890916"/>
            </a:xfrm>
            <a:prstGeom prst="roundRect">
              <a:avLst>
                <a:gd name="adj" fmla="val 12535"/>
              </a:avLst>
            </a:prstGeom>
            <a:solidFill>
              <a:srgbClr val="D9827B"/>
            </a:solidFill>
            <a:ln w="22225">
              <a:solidFill>
                <a:srgbClr val="FCFCFC"/>
              </a:solid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5" name="圆角矩形 4"/>
            <p:cNvSpPr/>
            <p:nvPr/>
          </p:nvSpPr>
          <p:spPr>
            <a:xfrm rot="2700000">
              <a:off x="2760629" y="2780086"/>
              <a:ext cx="890916" cy="890916"/>
            </a:xfrm>
            <a:prstGeom prst="roundRect">
              <a:avLst>
                <a:gd name="adj" fmla="val 12535"/>
              </a:avLst>
            </a:prstGeom>
            <a:gradFill>
              <a:gsLst>
                <a:gs pos="92000">
                  <a:srgbClr val="FAFCFB"/>
                </a:gs>
                <a:gs pos="15000">
                  <a:srgbClr val="CDCED0"/>
                </a:gs>
              </a:gsLst>
              <a:lin ang="2700000" scaled="1"/>
            </a:gradFill>
            <a:ln w="22225">
              <a:gradFill>
                <a:gsLst>
                  <a:gs pos="36000">
                    <a:srgbClr val="FCFCFC"/>
                  </a:gs>
                  <a:gs pos="71000">
                    <a:srgbClr val="FAFCFB"/>
                  </a:gs>
                </a:gsLst>
                <a:lin ang="3000000" scaled="0"/>
              </a:gra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grpSp>
        <p:nvGrpSpPr>
          <p:cNvPr id="6" name="组合 5" title=""/>
          <p:cNvGrpSpPr/>
          <p:nvPr/>
        </p:nvGrpSpPr>
        <p:grpSpPr>
          <a:xfrm>
            <a:off x="0" y="0"/>
            <a:ext cx="5279877" cy="2358512"/>
            <a:chExt cx="5279877" cy="2358512"/>
          </a:xfrm>
        </p:grpSpPr>
        <p:cxnSp>
          <p:nvCxnSpPr>
            <p:cNvPr id="7" name="直接连接符 6"/>
            <p:cNvCxnSpPr/>
            <p:nvPr/>
          </p:nvCxnSpPr>
          <p:spPr>
            <a:xfrm flipH="1">
              <a:off x="0" y="1526256"/>
              <a:ext cx="1328529" cy="832256"/>
            </a:xfrm>
            <a:prstGeom prst="line">
              <a:avLst/>
            </a:prstGeom>
            <a:ln w="3175">
              <a:solidFill>
                <a:srgbClr val="3D7351"/>
              </a:solidFill>
            </a:ln>
          </p:spPr>
          <p:style>
            <a:lnRef idx="1">
              <a:schemeClr val="accent1"/>
            </a:lnRef>
            <a:fillRef idx="0">
              <a:schemeClr val="accent1"/>
            </a:fillRef>
            <a:effectRef idx="0">
              <a:schemeClr val="accent1"/>
            </a:effectRef>
            <a:fontRef idx="minor">
              <a:schemeClr val="tx1"/>
            </a:fontRef>
          </p:style>
        </p:cxnSp>
        <p:grpSp>
          <p:nvGrpSpPr>
            <p:cNvPr id="8" name="组合 7"/>
            <p:cNvGrpSpPr/>
            <p:nvPr/>
          </p:nvGrpSpPr>
          <p:grpSpPr>
            <a:xfrm rot="2568293">
              <a:off x="3613219" y="485528"/>
              <a:ext cx="122859" cy="173836"/>
              <a:chOff x="2899932" y="286608"/>
              <a:chExt cx="373440" cy="748067"/>
            </a:xfrm>
            <a:solidFill>
              <a:srgbClr val="FFC000"/>
            </a:solidFill>
          </p:grpSpPr>
          <p:sp>
            <p:nvSpPr>
              <p:cNvPr id="19"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20"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grpSp>
          <p:nvGrpSpPr>
            <p:cNvPr id="9" name="组合 8"/>
            <p:cNvGrpSpPr/>
            <p:nvPr/>
          </p:nvGrpSpPr>
          <p:grpSpPr>
            <a:xfrm rot="9432564">
              <a:off x="3628846" y="1610197"/>
              <a:ext cx="103902" cy="147013"/>
              <a:chOff x="2899932" y="286608"/>
              <a:chExt cx="373440" cy="748067"/>
            </a:xfrm>
            <a:solidFill>
              <a:srgbClr val="D9827B"/>
            </a:solidFill>
          </p:grpSpPr>
          <p:sp>
            <p:nvSpPr>
              <p:cNvPr id="17"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18"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grpSp>
          <p:nvGrpSpPr>
            <p:cNvPr id="10" name="组合 9"/>
            <p:cNvGrpSpPr/>
            <p:nvPr/>
          </p:nvGrpSpPr>
          <p:grpSpPr>
            <a:xfrm rot="18900000">
              <a:off x="1125321" y="744329"/>
              <a:ext cx="124284" cy="175853"/>
              <a:chOff x="2899932" y="286608"/>
              <a:chExt cx="373440" cy="748067"/>
            </a:xfrm>
            <a:solidFill>
              <a:srgbClr val="3D7351"/>
            </a:solidFill>
          </p:grpSpPr>
          <p:sp>
            <p:nvSpPr>
              <p:cNvPr id="15"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16"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cxnSp>
          <p:nvCxnSpPr>
            <p:cNvPr id="11" name="直接连接符 10"/>
            <p:cNvCxnSpPr/>
            <p:nvPr/>
          </p:nvCxnSpPr>
          <p:spPr>
            <a:xfrm flipH="1">
              <a:off x="3951348" y="0"/>
              <a:ext cx="1328529" cy="832256"/>
            </a:xfrm>
            <a:prstGeom prst="line">
              <a:avLst/>
            </a:prstGeom>
            <a:ln w="3175">
              <a:solidFill>
                <a:srgbClr val="3D7351"/>
              </a:solidFill>
            </a:ln>
          </p:spPr>
          <p:style>
            <a:lnRef idx="1">
              <a:schemeClr val="accent1"/>
            </a:lnRef>
            <a:fillRef idx="0">
              <a:schemeClr val="accent1"/>
            </a:fillRef>
            <a:effectRef idx="0">
              <a:schemeClr val="accent1"/>
            </a:effectRef>
            <a:fontRef idx="minor">
              <a:schemeClr val="tx1"/>
            </a:fontRef>
          </p:style>
        </p:cxnSp>
        <p:grpSp>
          <p:nvGrpSpPr>
            <p:cNvPr id="12" name="组合 11"/>
            <p:cNvGrpSpPr/>
            <p:nvPr/>
          </p:nvGrpSpPr>
          <p:grpSpPr>
            <a:xfrm rot="6975246">
              <a:off x="4126861" y="1304244"/>
              <a:ext cx="47134" cy="66691"/>
              <a:chOff x="2899932" y="286608"/>
              <a:chExt cx="373440" cy="748067"/>
            </a:xfrm>
          </p:grpSpPr>
          <p:sp>
            <p:nvSpPr>
              <p:cNvPr id="13"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solidFill>
                <a:srgbClr val="8FC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14"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solidFill>
                <a:srgbClr val="00C8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grpSp>
      <p:sp>
        <p:nvSpPr>
          <p:cNvPr id="22" name="Rectangle 5" title=""/>
          <p:cNvSpPr>
            <a:spLocks noChangeArrowheads="1"/>
          </p:cNvSpPr>
          <p:nvPr/>
        </p:nvSpPr>
        <p:spPr bwMode="auto">
          <a:xfrm>
            <a:off x="1981200" y="2136424"/>
            <a:ext cx="8460660" cy="1965675"/>
          </a:xfrm>
          <a:prstGeom prst="rect">
            <a:avLst/>
          </a:prstGeom>
          <a:noFill/>
          <a:ln w="38100" cap="flat">
            <a:solidFill>
              <a:srgbClr val="3D7351"/>
            </a:solidFill>
            <a:prstDash val="solid"/>
            <a:miter lim="800000"/>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nvGrpSpPr>
          <p:cNvPr id="23" name="组合 22" title=""/>
          <p:cNvGrpSpPr/>
          <p:nvPr/>
        </p:nvGrpSpPr>
        <p:grpSpPr>
          <a:xfrm>
            <a:off x="6912123" y="4471125"/>
            <a:ext cx="5279877" cy="2358512"/>
            <a:chExt cx="5279877" cy="2358512"/>
          </a:xfrm>
        </p:grpSpPr>
        <p:cxnSp>
          <p:nvCxnSpPr>
            <p:cNvPr id="24" name="直接连接符 23"/>
            <p:cNvCxnSpPr/>
            <p:nvPr/>
          </p:nvCxnSpPr>
          <p:spPr>
            <a:xfrm flipH="1">
              <a:off x="0" y="1526256"/>
              <a:ext cx="1328529" cy="832256"/>
            </a:xfrm>
            <a:prstGeom prst="line">
              <a:avLst/>
            </a:prstGeom>
            <a:ln w="3175">
              <a:solidFill>
                <a:srgbClr val="3D7351"/>
              </a:solidFill>
            </a:ln>
          </p:spPr>
          <p:style>
            <a:lnRef idx="1">
              <a:schemeClr val="accent1"/>
            </a:lnRef>
            <a:fillRef idx="0">
              <a:schemeClr val="accent1"/>
            </a:fillRef>
            <a:effectRef idx="0">
              <a:schemeClr val="accent1"/>
            </a:effectRef>
            <a:fontRef idx="minor">
              <a:schemeClr val="tx1"/>
            </a:fontRef>
          </p:style>
        </p:cxnSp>
        <p:grpSp>
          <p:nvGrpSpPr>
            <p:cNvPr id="25" name="组合 24"/>
            <p:cNvGrpSpPr/>
            <p:nvPr/>
          </p:nvGrpSpPr>
          <p:grpSpPr>
            <a:xfrm rot="2568293">
              <a:off x="3613219" y="485528"/>
              <a:ext cx="122859" cy="173836"/>
              <a:chOff x="2899932" y="286608"/>
              <a:chExt cx="373440" cy="748067"/>
            </a:xfrm>
            <a:solidFill>
              <a:srgbClr val="FFC000"/>
            </a:solidFill>
          </p:grpSpPr>
          <p:sp>
            <p:nvSpPr>
              <p:cNvPr id="36"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37"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grpSp>
          <p:nvGrpSpPr>
            <p:cNvPr id="26" name="组合 25"/>
            <p:cNvGrpSpPr/>
            <p:nvPr/>
          </p:nvGrpSpPr>
          <p:grpSpPr>
            <a:xfrm rot="9432564">
              <a:off x="3628846" y="1610197"/>
              <a:ext cx="103902" cy="147013"/>
              <a:chOff x="2899932" y="286608"/>
              <a:chExt cx="373440" cy="748067"/>
            </a:xfrm>
            <a:solidFill>
              <a:srgbClr val="D9827B"/>
            </a:solidFill>
          </p:grpSpPr>
          <p:sp>
            <p:nvSpPr>
              <p:cNvPr id="34"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35"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grpSp>
          <p:nvGrpSpPr>
            <p:cNvPr id="27" name="组合 26"/>
            <p:cNvGrpSpPr/>
            <p:nvPr/>
          </p:nvGrpSpPr>
          <p:grpSpPr>
            <a:xfrm rot="18900000">
              <a:off x="1125321" y="744329"/>
              <a:ext cx="124284" cy="175853"/>
              <a:chOff x="2899932" y="286608"/>
              <a:chExt cx="373440" cy="748067"/>
            </a:xfrm>
            <a:solidFill>
              <a:srgbClr val="3D7351"/>
            </a:solidFill>
          </p:grpSpPr>
          <p:sp>
            <p:nvSpPr>
              <p:cNvPr id="32"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33"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cxnSp>
          <p:nvCxnSpPr>
            <p:cNvPr id="28" name="直接连接符 27"/>
            <p:cNvCxnSpPr/>
            <p:nvPr/>
          </p:nvCxnSpPr>
          <p:spPr>
            <a:xfrm flipH="1">
              <a:off x="3951348" y="0"/>
              <a:ext cx="1328529" cy="832256"/>
            </a:xfrm>
            <a:prstGeom prst="line">
              <a:avLst/>
            </a:prstGeom>
            <a:ln w="3175">
              <a:solidFill>
                <a:srgbClr val="3D7351"/>
              </a:solidFill>
            </a:ln>
          </p:spPr>
          <p:style>
            <a:lnRef idx="1">
              <a:schemeClr val="accent1"/>
            </a:lnRef>
            <a:fillRef idx="0">
              <a:schemeClr val="accent1"/>
            </a:fillRef>
            <a:effectRef idx="0">
              <a:schemeClr val="accent1"/>
            </a:effectRef>
            <a:fontRef idx="minor">
              <a:schemeClr val="tx1"/>
            </a:fontRef>
          </p:style>
        </p:cxnSp>
        <p:grpSp>
          <p:nvGrpSpPr>
            <p:cNvPr id="29" name="组合 28"/>
            <p:cNvGrpSpPr/>
            <p:nvPr/>
          </p:nvGrpSpPr>
          <p:grpSpPr>
            <a:xfrm rot="6975246">
              <a:off x="4126861" y="1304244"/>
              <a:ext cx="47134" cy="66691"/>
              <a:chOff x="2899932" y="286608"/>
              <a:chExt cx="373440" cy="748067"/>
            </a:xfrm>
          </p:grpSpPr>
          <p:sp>
            <p:nvSpPr>
              <p:cNvPr id="30" name="等腰三角形 44"/>
              <p:cNvSpPr/>
              <p:nvPr/>
            </p:nvSpPr>
            <p:spPr>
              <a:xfrm>
                <a:off x="2899932" y="323850"/>
                <a:ext cx="269808" cy="710825"/>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69808"/>
                  <a:gd name="connsiteY0-2" fmla="*/ 638665 h 710825"/>
                  <a:gd name="connsiteX1-3" fmla="*/ 132739 w 269808"/>
                  <a:gd name="connsiteY1-4" fmla="*/ 0 h 710825"/>
                  <a:gd name="connsiteX2-5" fmla="*/ 269808 w 269808"/>
                  <a:gd name="connsiteY2-6" fmla="*/ 710825 h 710825"/>
                  <a:gd name="connsiteX3-7" fmla="*/ 0 w 269808"/>
                  <a:gd name="connsiteY3-8" fmla="*/ 638665 h 710825"/>
                </a:gdLst>
                <a:cxnLst>
                  <a:cxn ang="0">
                    <a:pos x="connsiteX0-1" y="connsiteY0-2"/>
                  </a:cxn>
                  <a:cxn ang="0">
                    <a:pos x="connsiteX1-3" y="connsiteY1-4"/>
                  </a:cxn>
                  <a:cxn ang="0">
                    <a:pos x="connsiteX2-5" y="connsiteY2-6"/>
                  </a:cxn>
                  <a:cxn ang="0">
                    <a:pos x="connsiteX3-7" y="connsiteY3-8"/>
                  </a:cxn>
                </a:cxnLst>
                <a:rect l="l" t="t" r="r" b="b"/>
                <a:pathLst>
                  <a:path w="269808" h="710825">
                    <a:moveTo>
                      <a:pt x="0" y="638665"/>
                    </a:moveTo>
                    <a:lnTo>
                      <a:pt x="132739" y="0"/>
                    </a:lnTo>
                    <a:lnTo>
                      <a:pt x="269808" y="710825"/>
                    </a:lnTo>
                    <a:lnTo>
                      <a:pt x="0" y="638665"/>
                    </a:lnTo>
                    <a:close/>
                  </a:path>
                </a:pathLst>
              </a:custGeom>
              <a:solidFill>
                <a:srgbClr val="8FC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31" name="等腰三角形 47"/>
              <p:cNvSpPr/>
              <p:nvPr/>
            </p:nvSpPr>
            <p:spPr>
              <a:xfrm rot="19776570">
                <a:off x="3024620" y="286608"/>
                <a:ext cx="248752" cy="710826"/>
              </a:xfrm>
              <a:custGeom>
                <a:gdLst>
                  <a:gd name="connsiteX0" fmla="*/ 0 w 274139"/>
                  <a:gd name="connsiteY0" fmla="*/ 710825 h 710825"/>
                  <a:gd name="connsiteX1" fmla="*/ 137070 w 274139"/>
                  <a:gd name="connsiteY1" fmla="*/ 0 h 710825"/>
                  <a:gd name="connsiteX2" fmla="*/ 274139 w 274139"/>
                  <a:gd name="connsiteY2" fmla="*/ 710825 h 710825"/>
                  <a:gd name="connsiteX3" fmla="*/ 0 w 274139"/>
                  <a:gd name="connsiteY3" fmla="*/ 710825 h 710825"/>
                  <a:gd name="connsiteX0-1" fmla="*/ 0 w 248752"/>
                  <a:gd name="connsiteY0-2" fmla="*/ 710825 h 710825"/>
                  <a:gd name="connsiteX1-3" fmla="*/ 137070 w 248752"/>
                  <a:gd name="connsiteY1-4" fmla="*/ 0 h 710825"/>
                  <a:gd name="connsiteX2-5" fmla="*/ 248752 w 248752"/>
                  <a:gd name="connsiteY2-6" fmla="*/ 607772 h 710825"/>
                  <a:gd name="connsiteX3-7" fmla="*/ 0 w 248752"/>
                  <a:gd name="connsiteY3-8" fmla="*/ 710825 h 710825"/>
                </a:gdLst>
                <a:cxnLst>
                  <a:cxn ang="0">
                    <a:pos x="connsiteX0-1" y="connsiteY0-2"/>
                  </a:cxn>
                  <a:cxn ang="0">
                    <a:pos x="connsiteX1-3" y="connsiteY1-4"/>
                  </a:cxn>
                  <a:cxn ang="0">
                    <a:pos x="connsiteX2-5" y="connsiteY2-6"/>
                  </a:cxn>
                  <a:cxn ang="0">
                    <a:pos x="connsiteX3-7" y="connsiteY3-8"/>
                  </a:cxn>
                </a:cxnLst>
                <a:rect l="l" t="t" r="r" b="b"/>
                <a:pathLst>
                  <a:path w="248751" h="710825">
                    <a:moveTo>
                      <a:pt x="0" y="710825"/>
                    </a:moveTo>
                    <a:lnTo>
                      <a:pt x="137070" y="0"/>
                    </a:lnTo>
                    <a:lnTo>
                      <a:pt x="248752" y="607772"/>
                    </a:lnTo>
                    <a:lnTo>
                      <a:pt x="0" y="710825"/>
                    </a:lnTo>
                    <a:close/>
                  </a:path>
                </a:pathLst>
              </a:custGeom>
              <a:solidFill>
                <a:srgbClr val="00C8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title=""/>
          <p:cNvSpPr/>
          <p:nvPr/>
        </p:nvSpPr>
        <p:spPr>
          <a:xfrm>
            <a:off x="1313805" y="251710"/>
            <a:ext cx="7231143" cy="388620"/>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3200" b="1">
                <a:solidFill>
                  <a:schemeClr val="tx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3200" b="1" smtClean="0">
                <a:solidFill>
                  <a:schemeClr val="tx1"/>
                </a:solidFill>
                <a:latin typeface="黑体" panose="02010609060101010101" pitchFamily="49" charset="-122"/>
                <a:ea typeface="黑体" panose="02010609060101010101" pitchFamily="49" charset="-122"/>
                <a:cs typeface="Times New Roman" panose="02020603050405020304" pitchFamily="18" charset="0"/>
                <a:sym typeface="+mn-lt"/>
              </a:rPr>
              <a:t>1 </a:t>
            </a:r>
            <a:r>
              <a:rPr lang="zh-CN" altLang="en-US" sz="3200" b="1" smtClean="0">
                <a:solidFill>
                  <a:schemeClr val="tx1"/>
                </a:solidFill>
                <a:latin typeface="黑体" panose="02010609060101010101" pitchFamily="49" charset="-122"/>
                <a:ea typeface="黑体" panose="02010609060101010101" pitchFamily="49" charset="-122"/>
                <a:cs typeface="Times New Roman" panose="02020603050405020304" pitchFamily="18" charset="0"/>
                <a:sym typeface="+mn-lt"/>
              </a:rPr>
              <a:t>经济</a:t>
            </a:r>
            <a:r>
              <a:rPr lang="zh-CN" altLang="en-US" sz="3200" b="1">
                <a:solidFill>
                  <a:schemeClr val="tx1"/>
                </a:solidFill>
                <a:latin typeface="黑体" panose="02010609060101010101" pitchFamily="49" charset="-122"/>
                <a:ea typeface="黑体" panose="02010609060101010101" pitchFamily="49" charset="-122"/>
                <a:cs typeface="Times New Roman" panose="02020603050405020304" pitchFamily="18" charset="0"/>
                <a:sym typeface="+mn-lt"/>
              </a:rPr>
              <a:t>大危机　罗斯福新政 </a:t>
            </a:r>
            <a:endParaRPr lang="zh-CN" altLang="en-US" sz="3200" b="1">
              <a:solidFill>
                <a:schemeClr val="tx1"/>
              </a:solidFill>
              <a:latin typeface="黑体" panose="02010609060101010101" pitchFamily="49" charset="-122"/>
              <a:ea typeface="黑体" panose="02010609060101010101" pitchFamily="49" charset="-122"/>
              <a:cs typeface="Times New Roman" panose="02020603050405020304" pitchFamily="18" charset="0"/>
              <a:sym typeface="+mn-lt"/>
            </a:endParaRPr>
          </a:p>
        </p:txBody>
      </p:sp>
      <p:grpSp>
        <p:nvGrpSpPr>
          <p:cNvPr id="7" name="组合 6" title=""/>
          <p:cNvGrpSpPr/>
          <p:nvPr/>
        </p:nvGrpSpPr>
        <p:grpSpPr>
          <a:xfrm>
            <a:off x="381000" y="209677"/>
            <a:ext cx="11430001" cy="577785"/>
            <a:chOff x="381000" y="209677"/>
            <a:chExt cx="11430001" cy="577785"/>
          </a:xfrm>
        </p:grpSpPr>
        <p:grpSp>
          <p:nvGrpSpPr>
            <p:cNvPr id="8" name="组合 7"/>
            <p:cNvGrpSpPr/>
            <p:nvPr userDrawn="1"/>
          </p:nvGrpSpPr>
          <p:grpSpPr>
            <a:xfrm>
              <a:off x="381000" y="209677"/>
              <a:ext cx="771985" cy="577785"/>
              <a:chOff x="7201355" y="2798675"/>
              <a:chExt cx="771985" cy="577785"/>
            </a:xfrm>
          </p:grpSpPr>
          <p:sp>
            <p:nvSpPr>
              <p:cNvPr id="10" name="平行四边形 9"/>
              <p:cNvSpPr/>
              <p:nvPr/>
            </p:nvSpPr>
            <p:spPr>
              <a:xfrm>
                <a:off x="7201355" y="2798675"/>
                <a:ext cx="212302" cy="577785"/>
              </a:xfrm>
              <a:prstGeom prst="parallelogram">
                <a:avLst>
                  <a:gd name="adj" fmla="val 50529"/>
                </a:avLst>
              </a:prstGeom>
              <a:solidFill>
                <a:srgbClr val="3D73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平行四边形 10"/>
              <p:cNvSpPr/>
              <p:nvPr/>
            </p:nvSpPr>
            <p:spPr>
              <a:xfrm>
                <a:off x="7387916" y="2798675"/>
                <a:ext cx="212302" cy="577785"/>
              </a:xfrm>
              <a:prstGeom prst="parallelogram">
                <a:avLst>
                  <a:gd name="adj" fmla="val 50529"/>
                </a:avLst>
              </a:prstGeom>
              <a:solidFill>
                <a:srgbClr val="3D73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平行四边形 11"/>
              <p:cNvSpPr/>
              <p:nvPr/>
            </p:nvSpPr>
            <p:spPr>
              <a:xfrm>
                <a:off x="7574477" y="2798675"/>
                <a:ext cx="212302" cy="577785"/>
              </a:xfrm>
              <a:prstGeom prst="parallelogram">
                <a:avLst>
                  <a:gd name="adj" fmla="val 50529"/>
                </a:avLst>
              </a:prstGeom>
              <a:solidFill>
                <a:srgbClr val="3D73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平行四边形 12"/>
              <p:cNvSpPr/>
              <p:nvPr/>
            </p:nvSpPr>
            <p:spPr>
              <a:xfrm>
                <a:off x="7761038" y="2798675"/>
                <a:ext cx="212302" cy="577785"/>
              </a:xfrm>
              <a:prstGeom prst="parallelogram">
                <a:avLst>
                  <a:gd name="adj" fmla="val 50529"/>
                </a:avLst>
              </a:prstGeom>
              <a:solidFill>
                <a:srgbClr val="3D73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9" name="矩形 8"/>
            <p:cNvSpPr/>
            <p:nvPr userDrawn="1"/>
          </p:nvSpPr>
          <p:spPr>
            <a:xfrm>
              <a:off x="966425" y="741743"/>
              <a:ext cx="10844576" cy="45719"/>
            </a:xfrm>
            <a:prstGeom prst="rect">
              <a:avLst/>
            </a:prstGeom>
            <a:solidFill>
              <a:srgbClr val="3D73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2" name="矩形 1" title=""/>
          <p:cNvSpPr>
            <a:spLocks noChangeAspect="1"/>
          </p:cNvSpPr>
          <p:nvPr/>
        </p:nvSpPr>
        <p:spPr>
          <a:xfrm>
            <a:off x="381000" y="888875"/>
            <a:ext cx="11430000" cy="171252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2022</a:t>
            </a:r>
            <a:r>
              <a:rPr lang="zh-CN" altLang="zh-CN" sz="2800">
                <a:solidFill>
                  <a:srgbClr val="000000"/>
                </a:solidFill>
                <a:latin typeface="Arial" pitchFamily="34" charset="0"/>
                <a:ea typeface="黑体" panose="02010609060101010101" pitchFamily="49" charset="-122"/>
                <a:cs typeface="Times New Roman" panose="02020603050405020304" pitchFamily="18" charset="0"/>
              </a:rPr>
              <a:t>版课标</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通过了解经济大危机和罗斯福</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新政</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初步理解国家干预政策对西方经济的影响。</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1</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Arial" pitchFamily="34" charset="0"/>
                <a:ea typeface="黑体" panose="02010609060101010101" pitchFamily="49" charset="-122"/>
                <a:cs typeface="Times New Roman" panose="02020603050405020304" pitchFamily="18" charset="0"/>
              </a:rPr>
              <a:t>经济大危机</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graphicFrame>
        <p:nvGraphicFramePr>
          <p:cNvPr id="3" name="表格 2" title=""/>
          <p:cNvGraphicFramePr>
            <a:graphicFrameLocks noGrp="1" noChangeAspect="1"/>
          </p:cNvGraphicFramePr>
          <p:nvPr/>
        </p:nvGraphicFramePr>
        <p:xfrm>
          <a:off x="381000" y="2702808"/>
          <a:ext cx="11430000" cy="3072384"/>
        </p:xfrm>
        <a:graphic>
          <a:graphicData uri="http://schemas.openxmlformats.org/drawingml/2006/table">
            <a:tbl>
              <a:tblPr firstRow="1" firstCol="1" bandRow="1"/>
              <a:tblGrid>
                <a:gridCol w="1028700"/>
                <a:gridCol w="10401300"/>
              </a:tblGrid>
              <a:tr h="0">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原因</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根本原因</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资本主义制度的基本矛盾</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主要原因</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生产力不断提高</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但工人的工资却增长缓慢</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购买力严重不足</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导致出现</a:t>
                      </a: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生产过剩</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(3)</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投机因素</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大量资金涌入股票市场</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美国出现了全国性的股票投机活动</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时间</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1929—1933</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年</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14" name="图片 13" title=""/>
          <p:cNvPicPr>
            <a:picLocks noChangeAspect="1"/>
          </p:cNvPicPr>
          <p:nvPr/>
        </p:nvPicPr>
        <p:blipFill>
          <a:blip r:embed="rId2"/>
          <a:stretch>
            <a:fillRect/>
          </a:stretch>
        </p:blipFill>
        <p:spPr>
          <a:xfrm>
            <a:off x="3668463" y="3732617"/>
            <a:ext cx="1423955" cy="460658"/>
          </a:xfrm>
          <a:prstGeom prst="rect">
            <a:avLst/>
          </a:prstGeom>
          <a:solidFill>
            <a:srgbClr val="F5F5F5"/>
          </a:solidFill>
          <a:ln>
            <a:noFill/>
          </a:ln>
        </p:spPr>
      </p:pic>
      <p:cxnSp>
        <p:nvCxnSpPr>
          <p:cNvPr id="15" name="直接连接符 14" title=""/>
          <p:cNvCxnSpPr/>
          <p:nvPr/>
        </p:nvCxnSpPr>
        <p:spPr>
          <a:xfrm>
            <a:off x="3668718" y="4179926"/>
            <a:ext cx="1423464" cy="0"/>
          </a:xfrm>
          <a:prstGeom prst="line">
            <a:avLst/>
          </a:prstGeom>
          <a:ln w="12700"/>
        </p:spPr>
        <p:style>
          <a:lnRef idx="1">
            <a:schemeClr val="dk1"/>
          </a:lnRef>
          <a:fillRef idx="0">
            <a:schemeClr val="dk1"/>
          </a:fillRef>
          <a:effectRef idx="0">
            <a:schemeClr val="dk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nodeType="clickEffect">
                                  <p:stCondLst>
                                    <p:cond delay="0"/>
                                  </p:stCondLst>
                                  <p:childTnLst>
                                    <p:animEffect transition="out" filter="randombar(horizontal)">
                                      <p:cBhvr>
                                        <p:cTn id="6" dur="500"/>
                                        <p:tgtEl>
                                          <p:spTgt spid="14"/>
                                        </p:tgtEl>
                                      </p:cBhvr>
                                    </p:animEffect>
                                    <p:set>
                                      <p:cBhvr>
                                        <p:cTn id="7"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表格 1" title=""/>
          <p:cNvGraphicFramePr>
            <a:graphicFrameLocks noGrp="1" noChangeAspect="1"/>
          </p:cNvGraphicFramePr>
          <p:nvPr/>
        </p:nvGraphicFramePr>
        <p:xfrm>
          <a:off x="381000" y="484632"/>
          <a:ext cx="11430000" cy="5632704"/>
        </p:xfrm>
        <a:graphic>
          <a:graphicData uri="http://schemas.openxmlformats.org/drawingml/2006/table">
            <a:tbl>
              <a:tblPr firstRow="1" firstCol="1" bandRow="1"/>
              <a:tblGrid>
                <a:gridCol w="939800"/>
                <a:gridCol w="10490200"/>
              </a:tblGrid>
              <a:tr h="0">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爆发</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1929</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年</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10</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月下旬</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美国股票价格突然暴跌</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经济大危机</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迅速席卷整个资本主义世界</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特点</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持续时间比较长</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波及范围特别广</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破坏性特别大</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表现</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a:t>
                      </a:r>
                      <a:r>
                        <a:rPr lang="en-US" sz="2800"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altLang="en-US" sz="2800" smtClean="0">
                          <a:solidFill>
                            <a:srgbClr val="000000"/>
                          </a:solidFill>
                          <a:effectLst/>
                          <a:latin typeface="Times New Roman" panose="02020603050405020304" pitchFamily="18" charset="0"/>
                          <a:ea typeface="+mn-ea"/>
                          <a:cs typeface="Times New Roman" panose="02020603050405020304" pitchFamily="18" charset="0"/>
                        </a:rPr>
                        <a:t>整个资本主义世界的工业产量和贸易额大幅下降</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股市崩溃</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大量企业破产</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银行倒闭</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失业人数激增</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(3)</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穷人艰难度日</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缺衣少食</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影响</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沉重打击了资本主义国家的经济</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使其社会矛盾激化、政局动荡</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激化了资本主义国家之间的矛盾</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引起了一系列关税战、贸易战</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进一步加剧了经济危机</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为摆脱危机</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美国总统罗斯福实行新政</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德、日建立法西斯政权</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走上侵略扩张道路</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33020" marR="3302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3" name="图片 2" title=""/>
          <p:cNvPicPr>
            <a:picLocks noChangeAspect="1"/>
          </p:cNvPicPr>
          <p:nvPr/>
        </p:nvPicPr>
        <p:blipFill>
          <a:blip r:embed="rId2"/>
          <a:stretch>
            <a:fillRect/>
          </a:stretch>
        </p:blipFill>
        <p:spPr>
          <a:xfrm>
            <a:off x="7600296" y="506466"/>
            <a:ext cx="1752567" cy="465265"/>
          </a:xfrm>
          <a:prstGeom prst="rect">
            <a:avLst/>
          </a:prstGeom>
          <a:solidFill>
            <a:srgbClr val="F5F5F5"/>
          </a:solidFill>
          <a:ln>
            <a:noFill/>
          </a:ln>
        </p:spPr>
      </p:pic>
      <p:cxnSp>
        <p:nvCxnSpPr>
          <p:cNvPr id="4" name="直接连接符 3" title=""/>
          <p:cNvCxnSpPr/>
          <p:nvPr/>
        </p:nvCxnSpPr>
        <p:spPr>
          <a:xfrm>
            <a:off x="7600554" y="956078"/>
            <a:ext cx="1751963" cy="0"/>
          </a:xfrm>
          <a:prstGeom prst="line">
            <a:avLst/>
          </a:prstGeom>
          <a:ln w="12700"/>
        </p:spPr>
        <p:style>
          <a:lnRef idx="1">
            <a:schemeClr val="dk1"/>
          </a:lnRef>
          <a:fillRef idx="0">
            <a:schemeClr val="dk1"/>
          </a:fillRef>
          <a:effectRef idx="0">
            <a:schemeClr val="dk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nodeType="clickEffect">
                                  <p:stCondLst>
                                    <p:cond delay="0"/>
                                  </p:stCondLst>
                                  <p:childTnLst>
                                    <p:animEffect transition="out" filter="randombar(horizont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title=""/>
          <p:cNvSpPr>
            <a:spLocks noChangeAspect="1"/>
          </p:cNvSpPr>
          <p:nvPr/>
        </p:nvSpPr>
        <p:spPr>
          <a:xfrm>
            <a:off x="381000" y="476534"/>
            <a:ext cx="2348720" cy="65248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2</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Arial" pitchFamily="34" charset="0"/>
                <a:ea typeface="黑体" panose="02010609060101010101" pitchFamily="49" charset="-122"/>
                <a:cs typeface="Times New Roman" panose="02020603050405020304" pitchFamily="18" charset="0"/>
              </a:rPr>
              <a:t>罗斯福</a:t>
            </a:r>
            <a:r>
              <a:rPr lang="zh-CN" altLang="zh-CN" sz="2800" smtClean="0">
                <a:solidFill>
                  <a:srgbClr val="000000"/>
                </a:solidFill>
                <a:latin typeface="Arial" pitchFamily="34" charset="0"/>
                <a:ea typeface="黑体" panose="02010609060101010101" pitchFamily="49" charset="-122"/>
                <a:cs typeface="Times New Roman" panose="02020603050405020304" pitchFamily="18" charset="0"/>
              </a:rPr>
              <a:t>新政</a:t>
            </a:r>
            <a:r>
              <a:rPr lang="en-US" altLang="zh-CN" sz="2800" smtClean="0">
                <a:solidFill>
                  <a:srgbClr val="000000"/>
                </a:solidFill>
                <a:latin typeface="Arial" pitchFamily="34" charset="0"/>
                <a:ea typeface="黑体" panose="02010609060101010101" pitchFamily="49" charset="-122"/>
                <a:cs typeface="Times New Roman" panose="02020603050405020304" pitchFamily="18" charset="0"/>
              </a:rPr>
              <a:t> </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graphicFrame>
        <p:nvGraphicFramePr>
          <p:cNvPr id="3" name="表格 2" title=""/>
          <p:cNvGraphicFramePr>
            <a:graphicFrameLocks noGrp="1" noChangeAspect="1"/>
          </p:cNvGraphicFramePr>
          <p:nvPr/>
        </p:nvGraphicFramePr>
        <p:xfrm>
          <a:off x="381000" y="1129020"/>
          <a:ext cx="11430000" cy="4096512"/>
        </p:xfrm>
        <a:graphic>
          <a:graphicData uri="http://schemas.openxmlformats.org/drawingml/2006/table">
            <a:tbl>
              <a:tblPr firstRow="1" firstCol="1" bandRow="1"/>
              <a:tblGrid>
                <a:gridCol w="889000"/>
                <a:gridCol w="2349500"/>
                <a:gridCol w="5029200"/>
                <a:gridCol w="3162300"/>
              </a:tblGrid>
              <a:tr h="161161">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时间</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3">
                  <a:txBody>
                    <a:bodyPr vert="horz" wrap="square"/>
                    <a:lstStyle/>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1933</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年开始</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txBody>
                  <a:tcPr/>
                </a:tc>
                <a:tc hMerge="1">
                  <a:txBody>
                    <a:bodyPr vert="horz" wrap="square"/>
                    <a:lstStyle/>
                    <a:p/>
                  </a:txBody>
                  <a:tcPr/>
                </a:tc>
              </a:tr>
              <a:tr h="161161">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背景</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3">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胡佛奉行自由主义经济政策</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使经济危机不断加重。</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1933</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年</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3</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月</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富兰克林</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罗斯福就任美国总统</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txBody>
                  <a:tcPr/>
                </a:tc>
                <a:tc hMerge="1">
                  <a:txBody>
                    <a:bodyPr vert="horz" wrap="square"/>
                    <a:lstStyle/>
                    <a:p/>
                  </a:txBody>
                  <a:tcPr/>
                </a:tc>
              </a:tr>
              <a:tr h="322321">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目的</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3">
                  <a:txBody>
                    <a:bodyPr vert="horz" wrap="square"/>
                    <a:lstStyle/>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直接目的</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应对经济危机</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根本目的</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维护资本主义制度</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巩固资产阶级统治</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txBody>
                  <a:tcPr/>
                </a:tc>
                <a:tc hMerge="1">
                  <a:txBody>
                    <a:bodyPr vert="horz" wrap="square"/>
                    <a:lstStyle/>
                    <a:p/>
                  </a:txBody>
                  <a:tcPr/>
                </a:tc>
              </a:tr>
              <a:tr h="161161">
                <a:tc rowSpan="2">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主要</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内容</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项目</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具体措施</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影响</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22321">
                <a:tc vMerge="1">
                  <a:txBody>
                    <a:bodyPr vert="horz" wrap="square"/>
                    <a:lstStyle/>
                    <a:p/>
                  </a:txBody>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整顿金融体系</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通过《</a:t>
                      </a:r>
                      <a:r>
                        <a:rPr lang="zh-CN" sz="2800">
                          <a:solidFill>
                            <a:schemeClr val="tx1"/>
                          </a:solidFill>
                          <a:effectLst/>
                          <a:latin typeface="Times New Roman" panose="02020603050405020304" pitchFamily="18" charset="0"/>
                          <a:ea typeface="宋体" panose="02010600030101010101" pitchFamily="2" charset="-122"/>
                          <a:cs typeface="Times New Roman" panose="02020603050405020304" pitchFamily="18" charset="0"/>
                        </a:rPr>
                        <a:t>紧急银行法案</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对银行业进行整顿</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恢复银行信用</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加强了国家对金融行业的管理和控制</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表格 2" title=""/>
          <p:cNvGraphicFramePr>
            <a:graphicFrameLocks noGrp="1" noChangeAspect="1"/>
          </p:cNvGraphicFramePr>
          <p:nvPr/>
        </p:nvGraphicFramePr>
        <p:xfrm>
          <a:off x="381000" y="786120"/>
          <a:ext cx="11430000" cy="5120640"/>
        </p:xfrm>
        <a:graphic>
          <a:graphicData uri="http://schemas.openxmlformats.org/drawingml/2006/table">
            <a:tbl>
              <a:tblPr firstRow="1" firstCol="1" bandRow="1"/>
              <a:tblGrid>
                <a:gridCol w="889000"/>
                <a:gridCol w="1930400"/>
                <a:gridCol w="5727700"/>
                <a:gridCol w="2882900"/>
              </a:tblGrid>
              <a:tr h="2934980">
                <a:tc rowSpan="2">
                  <a:txBody>
                    <a:bodyPr vert="horz" wrap="square"/>
                    <a:lstStyle/>
                    <a:p>
                      <a:pPr>
                        <a:lnSpc>
                          <a:spcPct val="120000"/>
                        </a:lnSpc>
                        <a:spcAft>
                          <a:spcPct val="0"/>
                        </a:spcAft>
                        <a:tabLst>
                          <a:tab pos="1188085"/>
                          <a:tab pos="2163445"/>
                          <a:tab pos="3142615"/>
                          <a:tab pos="4190365"/>
                        </a:tabLst>
                      </a:pPr>
                      <a:r>
                        <a:rPr lang="zh-CN" altLang="zh-CN" sz="2800" smtClean="0">
                          <a:solidFill>
                            <a:srgbClr val="000000"/>
                          </a:solidFill>
                          <a:effectLst/>
                          <a:latin typeface="Arial" pitchFamily="34" charset="0"/>
                          <a:ea typeface="黑体" panose="02010609060101010101" pitchFamily="49" charset="-122"/>
                          <a:cs typeface="Times New Roman" panose="02020603050405020304" pitchFamily="18" charset="0"/>
                        </a:rPr>
                        <a:t>主要</a:t>
                      </a:r>
                      <a:endParaRPr lang="zh-CN" altLang="zh-CN" sz="2800" smtClean="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sz="2800" smtClean="0">
                          <a:solidFill>
                            <a:srgbClr val="000000"/>
                          </a:solidFill>
                          <a:effectLst/>
                          <a:latin typeface="Arial" pitchFamily="34" charset="0"/>
                          <a:ea typeface="黑体" panose="02010609060101010101" pitchFamily="49" charset="-122"/>
                          <a:cs typeface="Times New Roman" panose="02020603050405020304" pitchFamily="18" charset="0"/>
                        </a:rPr>
                        <a:t>内容</a:t>
                      </a:r>
                      <a:endParaRPr lang="zh-CN" altLang="zh-CN" sz="2800" smtClean="0">
                        <a:solidFill>
                          <a:srgbClr val="000000"/>
                        </a:solidFill>
                        <a:effectLst/>
                        <a:latin typeface="NEU-BZ-S92"/>
                        <a:ea typeface="方正书宋_GBK" panose="03000509000000000000" pitchFamily="65" charset="-122"/>
                        <a:cs typeface="Times New Roman" panose="02020603050405020304" pitchFamily="18" charset="0"/>
                      </a:endParaRPr>
                    </a:p>
                    <a:p>
                      <a:endParaRPr lang="zh-CN" altLang="en-US" sz="2800"/>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加强对工业的计划指导</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核心措施</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通过《</a:t>
                      </a: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全国工业复兴法</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制定公平竞争法规</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协调各个工业部门的企业活动</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规定雇员有组织起来进行谈判的权利</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确定最低工资标准</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限制工时</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(3)</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通过《全国劳工关系法》</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在一定范围内维护工人合法权益</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加强了政府对资本主义工业生产的控制和调节</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协调了劳资关系</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22321">
                <a:tc vMerge="1">
                  <a:txBody>
                    <a:bodyPr vert="horz" wrap="square"/>
                    <a:lstStyle/>
                    <a:p/>
                  </a:txBody>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调整农业政策</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通过《</a:t>
                      </a: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农业调整法</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对全国农业生产和销售进行调节</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限制产量</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稳定农产品价格</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稳定了农产品的市场秩序</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保证了农民的利益</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4" name="矩形 3" title=""/>
          <p:cNvSpPr/>
          <p:nvPr/>
        </p:nvSpPr>
        <p:spPr>
          <a:xfrm>
            <a:off x="4728940" y="813390"/>
            <a:ext cx="2524615" cy="464598"/>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5" name="直接连接符 4" title=""/>
          <p:cNvCxnSpPr/>
          <p:nvPr/>
        </p:nvCxnSpPr>
        <p:spPr>
          <a:xfrm>
            <a:off x="4727036" y="1288553"/>
            <a:ext cx="252899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矩形 5" title=""/>
          <p:cNvSpPr/>
          <p:nvPr/>
        </p:nvSpPr>
        <p:spPr>
          <a:xfrm>
            <a:off x="4307701" y="4399070"/>
            <a:ext cx="1815698" cy="464598"/>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7" name="直接连接符 6" title=""/>
          <p:cNvCxnSpPr/>
          <p:nvPr/>
        </p:nvCxnSpPr>
        <p:spPr>
          <a:xfrm>
            <a:off x="4305796" y="4874233"/>
            <a:ext cx="181884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4" presetClass="exit" presetSubtype="10" dur="500" fill="hold" grpId="0" nodeType="clickEffect">
                                  <p:stCondLst>
                                    <p:cond delay="0"/>
                                  </p:stCondLst>
                                  <p:childTnLst>
                                    <p:animEffect transition="out" filter="randombar(horizontal)">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表格 2" title=""/>
          <p:cNvGraphicFramePr>
            <a:graphicFrameLocks noGrp="1" noChangeAspect="1"/>
          </p:cNvGraphicFramePr>
          <p:nvPr/>
        </p:nvGraphicFramePr>
        <p:xfrm>
          <a:off x="381000" y="633720"/>
          <a:ext cx="11430000" cy="5632704"/>
        </p:xfrm>
        <a:graphic>
          <a:graphicData uri="http://schemas.openxmlformats.org/drawingml/2006/table">
            <a:tbl>
              <a:tblPr firstRow="1" firstCol="1" bandRow="1"/>
              <a:tblGrid>
                <a:gridCol w="889000"/>
                <a:gridCol w="1930400"/>
                <a:gridCol w="4508500"/>
                <a:gridCol w="4102100"/>
              </a:tblGrid>
              <a:tr h="2185680">
                <a:tc rowSpan="2">
                  <a:txBody>
                    <a:bodyPr vert="horz" wrap="square"/>
                    <a:lstStyle/>
                    <a:p>
                      <a:pPr>
                        <a:lnSpc>
                          <a:spcPct val="120000"/>
                        </a:lnSpc>
                        <a:spcAft>
                          <a:spcPct val="0"/>
                        </a:spcAft>
                        <a:tabLst>
                          <a:tab pos="1188085"/>
                          <a:tab pos="2163445"/>
                          <a:tab pos="3142615"/>
                          <a:tab pos="4190365"/>
                        </a:tabLst>
                      </a:pPr>
                      <a:r>
                        <a:rPr lang="zh-CN" altLang="zh-CN" sz="2800" smtClean="0">
                          <a:solidFill>
                            <a:srgbClr val="000000"/>
                          </a:solidFill>
                          <a:effectLst/>
                          <a:latin typeface="Arial" pitchFamily="34" charset="0"/>
                          <a:ea typeface="黑体" panose="02010609060101010101" pitchFamily="49" charset="-122"/>
                          <a:cs typeface="Times New Roman" panose="02020603050405020304" pitchFamily="18" charset="0"/>
                        </a:rPr>
                        <a:t>主要</a:t>
                      </a:r>
                      <a:endParaRPr lang="zh-CN" altLang="zh-CN" sz="2800" smtClean="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sz="2800" smtClean="0">
                          <a:solidFill>
                            <a:srgbClr val="000000"/>
                          </a:solidFill>
                          <a:effectLst/>
                          <a:latin typeface="Arial" pitchFamily="34" charset="0"/>
                          <a:ea typeface="黑体" panose="02010609060101010101" pitchFamily="49" charset="-122"/>
                          <a:cs typeface="Times New Roman" panose="02020603050405020304" pitchFamily="18" charset="0"/>
                        </a:rPr>
                        <a:t>内容</a:t>
                      </a:r>
                      <a:endParaRPr lang="zh-CN" altLang="zh-CN" sz="2800" smtClean="0">
                        <a:solidFill>
                          <a:srgbClr val="000000"/>
                        </a:solidFill>
                        <a:effectLst/>
                        <a:latin typeface="NEU-BZ-S92"/>
                        <a:ea typeface="方正书宋_GBK" panose="03000509000000000000" pitchFamily="65" charset="-122"/>
                        <a:cs typeface="Times New Roman" panose="02020603050405020304" pitchFamily="18" charset="0"/>
                      </a:endParaRPr>
                    </a:p>
                    <a:p>
                      <a:endParaRPr lang="zh-CN" altLang="en-US" sz="2800"/>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推行</a:t>
                      </a:r>
                      <a:r>
                        <a:rPr lang="en-US"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以工代赈</a:t>
                      </a:r>
                      <a:r>
                        <a:rPr lang="en-US"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endParaRPr lang="zh-CN" sz="2800">
                        <a:solidFill>
                          <a:srgbClr val="FF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通过投资兴建大量公共设施</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如水库、发电站、公路、桥梁、机场、运动场、公园等</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为失业者提供就业机会</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吸纳了大量的失业者</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缓解了失业压力</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推动了基础设施建设</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有利于促进美国经济的复苏和满足社会生活需求</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48256">
                <a:tc vMerge="1">
                  <a:txBody>
                    <a:bodyPr vert="horz" wrap="square"/>
                    <a:lstStyle/>
                    <a:p/>
                  </a:txBody>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建立社会保障制度</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通过《社会保障法》</a:t>
                      </a:r>
                      <a:r>
                        <a:rPr lang="en-US"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建立社会保障制度</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建立应急的救济机构</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利用过剩物资救济失业家庭</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缓和了社会矛盾</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稳定了社会秩序</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开创了社会保障制度的先河</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61161">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特点</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3">
                  <a:txBody>
                    <a:bodyPr vert="horz" wrap="square"/>
                    <a:lstStyle/>
                    <a:p>
                      <a:pPr>
                        <a:lnSpc>
                          <a:spcPct val="120000"/>
                        </a:lnSpc>
                        <a:spcAft>
                          <a:spcPct val="0"/>
                        </a:spcAft>
                        <a:tabLst>
                          <a:tab pos="1188085"/>
                          <a:tab pos="2163445"/>
                          <a:tab pos="3142615"/>
                          <a:tab pos="4190365"/>
                        </a:tabLst>
                      </a:pP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国家干预经济</a:t>
                      </a:r>
                      <a:endParaRPr lang="zh-CN" sz="2800">
                        <a:solidFill>
                          <a:srgbClr val="FF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txBody>
                  <a:tcPr/>
                </a:tc>
                <a:tc hMerge="1">
                  <a:txBody>
                    <a:bodyPr vert="horz" wrap="square"/>
                    <a:lstStyle/>
                    <a:p/>
                  </a:txBody>
                  <a:tcPr/>
                </a:tc>
              </a:tr>
              <a:tr h="161161">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实质</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3">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在维护资本主义制度的前提下作出的政策调整</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5285" marR="6528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txBody>
                  <a:tcPr/>
                </a:tc>
                <a:tc hMerge="1">
                  <a:txBody>
                    <a:bodyPr vert="horz" wrap="square"/>
                    <a:lstStyle/>
                    <a:p/>
                  </a:txBody>
                  <a:tcPr/>
                </a:tc>
              </a:tr>
            </a:tbl>
          </a:graphicData>
        </a:graphic>
      </p:graphicFrame>
      <p:sp>
        <p:nvSpPr>
          <p:cNvPr id="4" name="矩形 3" title=""/>
          <p:cNvSpPr/>
          <p:nvPr/>
        </p:nvSpPr>
        <p:spPr>
          <a:xfrm>
            <a:off x="1307647" y="1273996"/>
            <a:ext cx="1805424" cy="1144425"/>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5" name="直接连接符 4" title=""/>
          <p:cNvCxnSpPr/>
          <p:nvPr/>
        </p:nvCxnSpPr>
        <p:spPr>
          <a:xfrm>
            <a:off x="1305742" y="2428986"/>
            <a:ext cx="180855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矩形 5" title=""/>
          <p:cNvSpPr/>
          <p:nvPr/>
        </p:nvSpPr>
        <p:spPr>
          <a:xfrm>
            <a:off x="3228914" y="3217545"/>
            <a:ext cx="4415059" cy="464598"/>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7" name="直接连接符 6" title=""/>
          <p:cNvCxnSpPr/>
          <p:nvPr/>
        </p:nvCxnSpPr>
        <p:spPr>
          <a:xfrm>
            <a:off x="3227010" y="3692708"/>
            <a:ext cx="442271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矩形 7" title=""/>
          <p:cNvSpPr/>
          <p:nvPr/>
        </p:nvSpPr>
        <p:spPr>
          <a:xfrm>
            <a:off x="3228914" y="3734096"/>
            <a:ext cx="1815697" cy="464598"/>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9" name="直接连接符 8" title=""/>
          <p:cNvCxnSpPr/>
          <p:nvPr/>
        </p:nvCxnSpPr>
        <p:spPr>
          <a:xfrm>
            <a:off x="3227010" y="4209259"/>
            <a:ext cx="181884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矩形 12" title=""/>
          <p:cNvSpPr/>
          <p:nvPr/>
        </p:nvSpPr>
        <p:spPr>
          <a:xfrm>
            <a:off x="1295467" y="5332287"/>
            <a:ext cx="2536793" cy="384137"/>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4" name="直接连接符 13" title=""/>
          <p:cNvCxnSpPr/>
          <p:nvPr/>
        </p:nvCxnSpPr>
        <p:spPr>
          <a:xfrm>
            <a:off x="1293563" y="5726990"/>
            <a:ext cx="254119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4" presetClass="exit" presetSubtype="10" dur="500" fill="hold" grpId="0" nodeType="clickEffect">
                                  <p:stCondLst>
                                    <p:cond delay="0"/>
                                  </p:stCondLst>
                                  <p:childTnLst>
                                    <p:animEffect transition="out" filter="randombar(horizontal)">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par>
                                <p:cTn id="13" presetID="14" presetClass="exit" presetSubtype="10" dur="500" fill="hold" grpId="0" nodeType="withEffect">
                                  <p:stCondLst>
                                    <p:cond delay="0"/>
                                  </p:stCondLst>
                                  <p:childTnLst>
                                    <p:animEffect transition="out" filter="randombar(horizontal)">
                                      <p:cBhvr>
                                        <p:cTn id="14" dur="500"/>
                                        <p:tgtEl>
                                          <p:spTgt spid="8"/>
                                        </p:tgtEl>
                                      </p:cBhvr>
                                    </p:animEffect>
                                    <p:set>
                                      <p:cBhvr>
                                        <p:cTn id="15" dur="1" fill="hold">
                                          <p:stCondLst>
                                            <p:cond delay="499"/>
                                          </p:stCondLst>
                                        </p:cTn>
                                        <p:tgtEl>
                                          <p:spTgt spid="8"/>
                                        </p:tgtEl>
                                        <p:attrNameLst>
                                          <p:attrName>style.visibility</p:attrName>
                                        </p:attrNameLst>
                                      </p:cBhvr>
                                      <p:to>
                                        <p:strVal val="hidden"/>
                                      </p:to>
                                    </p:set>
                                  </p:childTnLst>
                                </p:cTn>
                              </p:par>
                            </p:childTnLst>
                          </p:cTn>
                        </p:par>
                      </p:childTnLst>
                    </p:cTn>
                  </p:par>
                  <p:par>
                    <p:cTn id="16" fill="hold" nodeType="clickPar">
                      <p:stCondLst>
                        <p:cond delay="indefinite"/>
                      </p:stCondLst>
                      <p:childTnLst>
                        <p:par>
                          <p:cTn id="17" fill="hold">
                            <p:stCondLst>
                              <p:cond delay="0"/>
                            </p:stCondLst>
                            <p:childTnLst>
                              <p:par>
                                <p:cTn id="18" presetID="14" presetClass="exit" presetSubtype="10" dur="500" fill="hold" grpId="0" nodeType="clickEffect">
                                  <p:stCondLst>
                                    <p:cond delay="0"/>
                                  </p:stCondLst>
                                  <p:childTnLst>
                                    <p:animEffect transition="out" filter="randombar(horizontal)">
                                      <p:cBhvr>
                                        <p:cTn id="19" dur="500"/>
                                        <p:tgtEl>
                                          <p:spTgt spid="13"/>
                                        </p:tgtEl>
                                      </p:cBhvr>
                                    </p:animEffect>
                                    <p:set>
                                      <p:cBhvr>
                                        <p:cTn id="20"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1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表格 1" title=""/>
          <p:cNvGraphicFramePr>
            <a:graphicFrameLocks noGrp="1" noChangeAspect="1"/>
          </p:cNvGraphicFramePr>
          <p:nvPr/>
        </p:nvGraphicFramePr>
        <p:xfrm>
          <a:off x="381000" y="1067529"/>
          <a:ext cx="11430000" cy="4437888"/>
        </p:xfrm>
        <a:graphic>
          <a:graphicData uri="http://schemas.openxmlformats.org/drawingml/2006/table">
            <a:tbl>
              <a:tblPr firstRow="1" firstCol="1" bandRow="1"/>
              <a:tblGrid>
                <a:gridCol w="564222"/>
                <a:gridCol w="10865778"/>
              </a:tblGrid>
              <a:tr h="0">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积极</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影响</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3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a:t>
                      </a: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美国经济开始缓慢复苏</a:t>
                      </a:r>
                      <a:r>
                        <a:rPr lang="en-US"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工业生产有所恢复</a:t>
                      </a:r>
                      <a:r>
                        <a:rPr lang="en-US"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就业人数逐步增加</a:t>
                      </a:r>
                      <a:r>
                        <a:rPr lang="en-US"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人民生活得到改善</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a:t>
                      </a: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增强了美国政府的宏观调控能力</a:t>
                      </a:r>
                      <a:r>
                        <a:rPr lang="en-US"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恢复了美国人民的信心</a:t>
                      </a:r>
                      <a:r>
                        <a:rPr lang="en-US"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对资本主义世界产生了深远影响</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(3)</a:t>
                      </a: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为美国取得世界反法西斯战争的胜利奠定了物质基础</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6675" marR="666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局限性</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罗斯福新政是美国政府在维护资本主义制度的前提下作出的政策调整</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它没有改变资本主义的本质</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无法解决美国社会的根本矛盾</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也不可能从根本上消除经济危机</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6675" marR="66675"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
        <p:nvSpPr>
          <p:cNvPr id="4" name="矩形 3" title=""/>
          <p:cNvSpPr/>
          <p:nvPr/>
        </p:nvSpPr>
        <p:spPr>
          <a:xfrm>
            <a:off x="1430937" y="1111341"/>
            <a:ext cx="10240506" cy="464598"/>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5" name="直接连接符 4" title=""/>
          <p:cNvCxnSpPr/>
          <p:nvPr/>
        </p:nvCxnSpPr>
        <p:spPr>
          <a:xfrm>
            <a:off x="1429032" y="1586504"/>
            <a:ext cx="102582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矩形 6" title=""/>
          <p:cNvSpPr/>
          <p:nvPr/>
        </p:nvSpPr>
        <p:spPr>
          <a:xfrm>
            <a:off x="999422" y="1627892"/>
            <a:ext cx="2360227" cy="464598"/>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8" name="直接连接符 7" title=""/>
          <p:cNvCxnSpPr/>
          <p:nvPr/>
        </p:nvCxnSpPr>
        <p:spPr>
          <a:xfrm>
            <a:off x="997517" y="2103055"/>
            <a:ext cx="236431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矩形 9" title=""/>
          <p:cNvSpPr/>
          <p:nvPr/>
        </p:nvSpPr>
        <p:spPr>
          <a:xfrm>
            <a:off x="1418758" y="2220951"/>
            <a:ext cx="10240506" cy="464598"/>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1" name="直接连接符 10" title=""/>
          <p:cNvCxnSpPr/>
          <p:nvPr/>
        </p:nvCxnSpPr>
        <p:spPr>
          <a:xfrm>
            <a:off x="1416853" y="2696114"/>
            <a:ext cx="102582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矩形 11" title=""/>
          <p:cNvSpPr/>
          <p:nvPr/>
        </p:nvSpPr>
        <p:spPr>
          <a:xfrm>
            <a:off x="997517" y="2742092"/>
            <a:ext cx="3656676" cy="464598"/>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3" name="直接连接符 12" title=""/>
          <p:cNvCxnSpPr/>
          <p:nvPr/>
        </p:nvCxnSpPr>
        <p:spPr>
          <a:xfrm>
            <a:off x="995612" y="3217255"/>
            <a:ext cx="366301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矩形 14" title=""/>
          <p:cNvSpPr/>
          <p:nvPr/>
        </p:nvSpPr>
        <p:spPr>
          <a:xfrm>
            <a:off x="1410389" y="3278899"/>
            <a:ext cx="8432254" cy="464598"/>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6" name="直接连接符 15" title=""/>
          <p:cNvCxnSpPr/>
          <p:nvPr/>
        </p:nvCxnSpPr>
        <p:spPr>
          <a:xfrm>
            <a:off x="1408484" y="3754062"/>
            <a:ext cx="844687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矩形 17" title=""/>
          <p:cNvSpPr/>
          <p:nvPr/>
        </p:nvSpPr>
        <p:spPr>
          <a:xfrm>
            <a:off x="5458643" y="4409056"/>
            <a:ext cx="4631288" cy="464598"/>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9" name="直接连接符 18" title=""/>
          <p:cNvCxnSpPr/>
          <p:nvPr/>
        </p:nvCxnSpPr>
        <p:spPr>
          <a:xfrm>
            <a:off x="5456738" y="4884219"/>
            <a:ext cx="463931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par>
                                <p:cTn id="8" presetID="14" presetClass="exit" presetSubtype="10" dur="500" fill="hold" grpId="0" nodeType="withEffect">
                                  <p:stCondLst>
                                    <p:cond delay="0"/>
                                  </p:stCondLst>
                                  <p:childTnLst>
                                    <p:animEffect transition="out" filter="randombar(horizontal)">
                                      <p:cBhvr>
                                        <p:cTn id="9" dur="500"/>
                                        <p:tgtEl>
                                          <p:spTgt spid="7"/>
                                        </p:tgtEl>
                                      </p:cBhvr>
                                    </p:animEffect>
                                    <p:set>
                                      <p:cBhvr>
                                        <p:cTn id="10" dur="1" fill="hold">
                                          <p:stCondLst>
                                            <p:cond delay="499"/>
                                          </p:stCondLst>
                                        </p:cTn>
                                        <p:tgtEl>
                                          <p:spTgt spid="7"/>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p:stCondLst>
                              <p:cond delay="0"/>
                            </p:stCondLst>
                            <p:childTnLst>
                              <p:par>
                                <p:cTn id="13" presetID="14" presetClass="exit" presetSubtype="10" dur="500" fill="hold" grpId="0" nodeType="clickEffect">
                                  <p:stCondLst>
                                    <p:cond delay="0"/>
                                  </p:stCondLst>
                                  <p:childTnLst>
                                    <p:animEffect transition="out" filter="randombar(horizontal)">
                                      <p:cBhvr>
                                        <p:cTn id="14" dur="500"/>
                                        <p:tgtEl>
                                          <p:spTgt spid="10"/>
                                        </p:tgtEl>
                                      </p:cBhvr>
                                    </p:animEffect>
                                    <p:set>
                                      <p:cBhvr>
                                        <p:cTn id="15" dur="1" fill="hold">
                                          <p:stCondLst>
                                            <p:cond delay="499"/>
                                          </p:stCondLst>
                                        </p:cTn>
                                        <p:tgtEl>
                                          <p:spTgt spid="10"/>
                                        </p:tgtEl>
                                        <p:attrNameLst>
                                          <p:attrName>style.visibility</p:attrName>
                                        </p:attrNameLst>
                                      </p:cBhvr>
                                      <p:to>
                                        <p:strVal val="hidden"/>
                                      </p:to>
                                    </p:set>
                                  </p:childTnLst>
                                </p:cTn>
                              </p:par>
                              <p:par>
                                <p:cTn id="16" presetID="14" presetClass="exit" presetSubtype="10" dur="500" fill="hold" grpId="0" nodeType="withEffect">
                                  <p:stCondLst>
                                    <p:cond delay="0"/>
                                  </p:stCondLst>
                                  <p:childTnLst>
                                    <p:animEffect transition="out" filter="randombar(horizontal)">
                                      <p:cBhvr>
                                        <p:cTn id="17" dur="500"/>
                                        <p:tgtEl>
                                          <p:spTgt spid="12"/>
                                        </p:tgtEl>
                                      </p:cBhvr>
                                    </p:animEffect>
                                    <p:set>
                                      <p:cBhvr>
                                        <p:cTn id="18" dur="1" fill="hold">
                                          <p:stCondLst>
                                            <p:cond delay="499"/>
                                          </p:stCondLst>
                                        </p:cTn>
                                        <p:tgtEl>
                                          <p:spTgt spid="12"/>
                                        </p:tgtEl>
                                        <p:attrNameLst>
                                          <p:attrName>style.visibility</p:attrName>
                                        </p:attrNameLst>
                                      </p:cBhvr>
                                      <p:to>
                                        <p:strVal val="hidden"/>
                                      </p:to>
                                    </p:set>
                                  </p:childTnLst>
                                </p:cTn>
                              </p:par>
                            </p:childTnLst>
                          </p:cTn>
                        </p:par>
                      </p:childTnLst>
                    </p:cTn>
                  </p:par>
                  <p:par>
                    <p:cTn id="19" fill="hold" nodeType="clickPar">
                      <p:stCondLst>
                        <p:cond delay="indefinite"/>
                      </p:stCondLst>
                      <p:childTnLst>
                        <p:par>
                          <p:cTn id="20" fill="hold">
                            <p:stCondLst>
                              <p:cond delay="0"/>
                            </p:stCondLst>
                            <p:childTnLst>
                              <p:par>
                                <p:cTn id="21" presetID="14" presetClass="exit" presetSubtype="10" dur="500" fill="hold" grpId="0" nodeType="clickEffect">
                                  <p:stCondLst>
                                    <p:cond delay="0"/>
                                  </p:stCondLst>
                                  <p:childTnLst>
                                    <p:animEffect transition="out" filter="randombar(horizontal)">
                                      <p:cBhvr>
                                        <p:cTn id="22" dur="500"/>
                                        <p:tgtEl>
                                          <p:spTgt spid="15"/>
                                        </p:tgtEl>
                                      </p:cBhvr>
                                    </p:animEffect>
                                    <p:set>
                                      <p:cBhvr>
                                        <p:cTn id="23" dur="1" fill="hold">
                                          <p:stCondLst>
                                            <p:cond delay="499"/>
                                          </p:stCondLst>
                                        </p:cTn>
                                        <p:tgtEl>
                                          <p:spTgt spid="15"/>
                                        </p:tgtEl>
                                        <p:attrNameLst>
                                          <p:attrName>style.visibility</p:attrName>
                                        </p:attrNameLst>
                                      </p:cBhvr>
                                      <p:to>
                                        <p:strVal val="hidden"/>
                                      </p:to>
                                    </p:set>
                                  </p:childTnLst>
                                </p:cTn>
                              </p:par>
                            </p:childTnLst>
                          </p:cTn>
                        </p:par>
                      </p:childTnLst>
                    </p:cTn>
                  </p:par>
                  <p:par>
                    <p:cTn id="24" fill="hold" nodeType="clickPar">
                      <p:stCondLst>
                        <p:cond delay="indefinite"/>
                      </p:stCondLst>
                      <p:childTnLst>
                        <p:par>
                          <p:cTn id="25" fill="hold">
                            <p:stCondLst>
                              <p:cond delay="0"/>
                            </p:stCondLst>
                            <p:childTnLst>
                              <p:par>
                                <p:cTn id="26" presetID="14" presetClass="exit" presetSubtype="10" dur="500" fill="hold" grpId="0" nodeType="clickEffect">
                                  <p:stCondLst>
                                    <p:cond delay="0"/>
                                  </p:stCondLst>
                                  <p:childTnLst>
                                    <p:animEffect transition="out" filter="randombar(horizontal)">
                                      <p:cBhvr>
                                        <p:cTn id="27" dur="500"/>
                                        <p:tgtEl>
                                          <p:spTgt spid="18"/>
                                        </p:tgtEl>
                                      </p:cBhvr>
                                    </p:animEffect>
                                    <p:set>
                                      <p:cBhvr>
                                        <p:cTn id="28" dur="1" fill="hold">
                                          <p:stCondLst>
                                            <p:cond delay="499"/>
                                          </p:stCondLst>
                                        </p:cTn>
                                        <p:tgtEl>
                                          <p:spTgt spid="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10" grpId="0"/>
      <p:bldP spid="12" grpId="0"/>
      <p:bldP spid="15" grpId="0"/>
      <p:bldP spid="1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title=""/>
          <p:cNvSpPr/>
          <p:nvPr/>
        </p:nvSpPr>
        <p:spPr>
          <a:xfrm>
            <a:off x="1267398" y="305696"/>
            <a:ext cx="7231143" cy="388620"/>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3200" b="1">
                <a:solidFill>
                  <a:schemeClr val="tx1"/>
                </a:solidFill>
                <a:latin typeface="黑体" panose="02010609060101010101" pitchFamily="49" charset="-122"/>
                <a:ea typeface="黑体" panose="02010609060101010101" pitchFamily="49" charset="-122"/>
                <a:cs typeface="Times New Roman" panose="02020603050405020304" pitchFamily="18" charset="0"/>
                <a:sym typeface="+mn-lt"/>
              </a:rPr>
              <a:t>考点</a:t>
            </a:r>
            <a:r>
              <a:rPr lang="en-US" altLang="zh-CN" sz="3200" b="1" smtClean="0">
                <a:solidFill>
                  <a:schemeClr val="tx1"/>
                </a:solidFill>
                <a:latin typeface="黑体" panose="02010609060101010101" pitchFamily="49" charset="-122"/>
                <a:ea typeface="黑体" panose="02010609060101010101" pitchFamily="49" charset="-122"/>
                <a:cs typeface="Times New Roman" panose="02020603050405020304" pitchFamily="18" charset="0"/>
                <a:sym typeface="+mn-lt"/>
              </a:rPr>
              <a:t>2 </a:t>
            </a:r>
            <a:r>
              <a:rPr lang="zh-CN" altLang="en-US" sz="3200" b="1" smtClean="0">
                <a:solidFill>
                  <a:schemeClr val="tx1"/>
                </a:solidFill>
                <a:latin typeface="黑体" panose="02010609060101010101" pitchFamily="49" charset="-122"/>
                <a:ea typeface="黑体" panose="02010609060101010101" pitchFamily="49" charset="-122"/>
                <a:cs typeface="Times New Roman" panose="02020603050405020304" pitchFamily="18" charset="0"/>
                <a:sym typeface="+mn-lt"/>
              </a:rPr>
              <a:t>法西斯</a:t>
            </a:r>
            <a:r>
              <a:rPr lang="zh-CN" altLang="en-US" sz="3200" b="1">
                <a:solidFill>
                  <a:schemeClr val="tx1"/>
                </a:solidFill>
                <a:latin typeface="黑体" panose="02010609060101010101" pitchFamily="49" charset="-122"/>
                <a:ea typeface="黑体" panose="02010609060101010101" pitchFamily="49" charset="-122"/>
                <a:cs typeface="Times New Roman" panose="02020603050405020304" pitchFamily="18" charset="0"/>
                <a:sym typeface="+mn-lt"/>
              </a:rPr>
              <a:t>国家的侵略扩张</a:t>
            </a:r>
            <a:endParaRPr lang="zh-CN" altLang="en-US" sz="3200" b="1">
              <a:solidFill>
                <a:schemeClr val="tx1"/>
              </a:solidFill>
              <a:latin typeface="黑体" panose="02010609060101010101" pitchFamily="49" charset="-122"/>
              <a:ea typeface="黑体" panose="02010609060101010101" pitchFamily="49" charset="-122"/>
              <a:cs typeface="Times New Roman" panose="02020603050405020304" pitchFamily="18" charset="0"/>
              <a:sym typeface="+mn-lt"/>
            </a:endParaRPr>
          </a:p>
        </p:txBody>
      </p:sp>
      <p:grpSp>
        <p:nvGrpSpPr>
          <p:cNvPr id="7" name="组合 6" title=""/>
          <p:cNvGrpSpPr/>
          <p:nvPr/>
        </p:nvGrpSpPr>
        <p:grpSpPr>
          <a:xfrm>
            <a:off x="381000" y="209677"/>
            <a:ext cx="11430001" cy="577785"/>
            <a:chOff x="381000" y="209677"/>
            <a:chExt cx="11430001" cy="577785"/>
          </a:xfrm>
        </p:grpSpPr>
        <p:grpSp>
          <p:nvGrpSpPr>
            <p:cNvPr id="8" name="组合 7"/>
            <p:cNvGrpSpPr/>
            <p:nvPr userDrawn="1"/>
          </p:nvGrpSpPr>
          <p:grpSpPr>
            <a:xfrm>
              <a:off x="381000" y="209677"/>
              <a:ext cx="771985" cy="577785"/>
              <a:chOff x="7201355" y="2798675"/>
              <a:chExt cx="771985" cy="577785"/>
            </a:xfrm>
          </p:grpSpPr>
          <p:sp>
            <p:nvSpPr>
              <p:cNvPr id="10" name="平行四边形 9"/>
              <p:cNvSpPr/>
              <p:nvPr/>
            </p:nvSpPr>
            <p:spPr>
              <a:xfrm>
                <a:off x="7201355" y="2798675"/>
                <a:ext cx="212302" cy="577785"/>
              </a:xfrm>
              <a:prstGeom prst="parallelogram">
                <a:avLst>
                  <a:gd name="adj" fmla="val 50529"/>
                </a:avLst>
              </a:prstGeom>
              <a:solidFill>
                <a:srgbClr val="3D73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平行四边形 10"/>
              <p:cNvSpPr/>
              <p:nvPr/>
            </p:nvSpPr>
            <p:spPr>
              <a:xfrm>
                <a:off x="7387916" y="2798675"/>
                <a:ext cx="212302" cy="577785"/>
              </a:xfrm>
              <a:prstGeom prst="parallelogram">
                <a:avLst>
                  <a:gd name="adj" fmla="val 50529"/>
                </a:avLst>
              </a:prstGeom>
              <a:solidFill>
                <a:srgbClr val="3D73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平行四边形 11"/>
              <p:cNvSpPr/>
              <p:nvPr/>
            </p:nvSpPr>
            <p:spPr>
              <a:xfrm>
                <a:off x="7574477" y="2798675"/>
                <a:ext cx="212302" cy="577785"/>
              </a:xfrm>
              <a:prstGeom prst="parallelogram">
                <a:avLst>
                  <a:gd name="adj" fmla="val 50529"/>
                </a:avLst>
              </a:prstGeom>
              <a:solidFill>
                <a:srgbClr val="3D73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平行四边形 12"/>
              <p:cNvSpPr/>
              <p:nvPr/>
            </p:nvSpPr>
            <p:spPr>
              <a:xfrm>
                <a:off x="7761038" y="2798675"/>
                <a:ext cx="212302" cy="577785"/>
              </a:xfrm>
              <a:prstGeom prst="parallelogram">
                <a:avLst>
                  <a:gd name="adj" fmla="val 50529"/>
                </a:avLst>
              </a:prstGeom>
              <a:solidFill>
                <a:srgbClr val="3D73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9" name="矩形 8"/>
            <p:cNvSpPr/>
            <p:nvPr userDrawn="1"/>
          </p:nvSpPr>
          <p:spPr>
            <a:xfrm>
              <a:off x="966425" y="741743"/>
              <a:ext cx="10844576" cy="45719"/>
            </a:xfrm>
            <a:prstGeom prst="rect">
              <a:avLst/>
            </a:prstGeom>
            <a:solidFill>
              <a:srgbClr val="3D73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2" name="矩形 1" title=""/>
          <p:cNvSpPr>
            <a:spLocks noChangeAspect="1"/>
          </p:cNvSpPr>
          <p:nvPr/>
        </p:nvSpPr>
        <p:spPr>
          <a:xfrm>
            <a:off x="381000" y="834889"/>
            <a:ext cx="11430000" cy="169334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2022</a:t>
            </a:r>
            <a:r>
              <a:rPr lang="zh-CN" altLang="zh-CN" sz="2800">
                <a:solidFill>
                  <a:srgbClr val="000000"/>
                </a:solidFill>
                <a:latin typeface="Arial" pitchFamily="34" charset="0"/>
                <a:ea typeface="黑体" panose="02010609060101010101" pitchFamily="49" charset="-122"/>
                <a:cs typeface="Times New Roman" panose="02020603050405020304" pitchFamily="18" charset="0"/>
              </a:rPr>
              <a:t>版课标</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通过了解日本对中国的侵略、意大利法西斯和纳粹德国的对外扩张</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知道德国、意大利、日本侵略集团是发动第二次世界大战的罪魁祸首。</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graphicFrame>
        <p:nvGraphicFramePr>
          <p:cNvPr id="3" name="表格 2" title=""/>
          <p:cNvGraphicFramePr>
            <a:graphicFrameLocks noGrp="1" noChangeAspect="1"/>
          </p:cNvGraphicFramePr>
          <p:nvPr/>
        </p:nvGraphicFramePr>
        <p:xfrm>
          <a:off x="381000" y="2628900"/>
          <a:ext cx="11429999" cy="3072384"/>
        </p:xfrm>
        <a:graphic>
          <a:graphicData uri="http://schemas.openxmlformats.org/drawingml/2006/table">
            <a:tbl>
              <a:tblPr firstRow="1" firstCol="1" bandRow="1"/>
              <a:tblGrid>
                <a:gridCol w="1206500"/>
                <a:gridCol w="800100"/>
                <a:gridCol w="9423399"/>
              </a:tblGrid>
              <a:tr h="956659">
                <a:tc rowSpan="3">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意大利法西斯</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背景</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第一次世界大战后初期</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意大利经济衰退</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政治混乱</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工农运动高涨</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16788" marR="1678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政权</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建立</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en-US"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1922</a:t>
                      </a:r>
                      <a:r>
                        <a:rPr lang="zh-CN" sz="2800">
                          <a:solidFill>
                            <a:srgbClr val="FF0000"/>
                          </a:solidFill>
                          <a:effectLst/>
                          <a:latin typeface="Times New Roman" panose="02020603050405020304" pitchFamily="18" charset="0"/>
                          <a:ea typeface="仿宋" panose="02010609060101010101" pitchFamily="49" charset="-122"/>
                          <a:cs typeface="Times New Roman" panose="02020603050405020304" pitchFamily="18" charset="0"/>
                        </a:rPr>
                        <a:t>年</a:t>
                      </a:r>
                      <a:r>
                        <a:rPr lang="en-US"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FF0000"/>
                          </a:solidFill>
                          <a:effectLst/>
                          <a:latin typeface="Times New Roman" panose="02020603050405020304" pitchFamily="18" charset="0"/>
                          <a:ea typeface="仿宋" panose="02010609060101010101" pitchFamily="49" charset="-122"/>
                          <a:cs typeface="Times New Roman" panose="02020603050405020304" pitchFamily="18" charset="0"/>
                        </a:rPr>
                        <a:t>墨索里尼</a:t>
                      </a:r>
                      <a:r>
                        <a:rPr lang="en-US"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FF0000"/>
                          </a:solidFill>
                          <a:effectLst/>
                          <a:latin typeface="Times New Roman" panose="02020603050405020304" pitchFamily="18" charset="0"/>
                          <a:ea typeface="楷体" panose="02010609060101010101" pitchFamily="49" charset="-122"/>
                          <a:cs typeface="Times New Roman" panose="02020603050405020304" pitchFamily="18" charset="0"/>
                        </a:rPr>
                        <a:t>法西斯党领袖</a:t>
                      </a:r>
                      <a:r>
                        <a:rPr lang="en-US"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FF0000"/>
                          </a:solidFill>
                          <a:effectLst/>
                          <a:latin typeface="Times New Roman" panose="02020603050405020304" pitchFamily="18" charset="0"/>
                          <a:ea typeface="仿宋" panose="02010609060101010101" pitchFamily="49" charset="-122"/>
                          <a:cs typeface="Times New Roman" panose="02020603050405020304" pitchFamily="18" charset="0"/>
                        </a:rPr>
                        <a:t>在意大利建立起法西斯政权</a:t>
                      </a:r>
                      <a:endParaRPr lang="zh-CN" sz="2800">
                        <a:solidFill>
                          <a:srgbClr val="FF0000"/>
                        </a:solidFill>
                        <a:effectLst/>
                        <a:latin typeface="NEU-BZ-S92"/>
                        <a:ea typeface="方正书宋_GBK" panose="03000509000000000000" pitchFamily="65" charset="-122"/>
                        <a:cs typeface="Times New Roman" panose="02020603050405020304" pitchFamily="18" charset="0"/>
                      </a:endParaRPr>
                    </a:p>
                  </a:txBody>
                  <a:tcPr marL="16788" marR="1678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vMerge="1">
                  <a:txBody>
                    <a:bodyPr vert="horz" wrap="square"/>
                    <a:lstStyle/>
                    <a:p/>
                  </a:txBody>
                  <a:tcPr/>
                </a:tc>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侵略</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扩张</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2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1935</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年</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意大利发动了侵略埃塞俄比亚的战争</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;1936</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年</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宣布正式吞并埃塞俄比亚</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16788" marR="1678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14" name="矩形 13" title=""/>
          <p:cNvSpPr/>
          <p:nvPr/>
        </p:nvSpPr>
        <p:spPr>
          <a:xfrm>
            <a:off x="2417255" y="3936734"/>
            <a:ext cx="9285010" cy="464598"/>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5" name="直接连接符 14" title=""/>
          <p:cNvCxnSpPr/>
          <p:nvPr/>
        </p:nvCxnSpPr>
        <p:spPr>
          <a:xfrm>
            <a:off x="2415350" y="4411897"/>
            <a:ext cx="930110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14"/>
                                        </p:tgtEl>
                                      </p:cBhvr>
                                    </p:animEffect>
                                    <p:set>
                                      <p:cBhvr>
                                        <p:cTn id="7"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表格 1" title=""/>
          <p:cNvGraphicFramePr>
            <a:graphicFrameLocks noGrp="1" noChangeAspect="1"/>
          </p:cNvGraphicFramePr>
          <p:nvPr/>
        </p:nvGraphicFramePr>
        <p:xfrm>
          <a:off x="381000" y="287020"/>
          <a:ext cx="11429999" cy="5974080"/>
        </p:xfrm>
        <a:graphic>
          <a:graphicData uri="http://schemas.openxmlformats.org/drawingml/2006/table">
            <a:tbl>
              <a:tblPr firstRow="1" firstCol="1" bandRow="1"/>
              <a:tblGrid>
                <a:gridCol w="482600"/>
                <a:gridCol w="825500"/>
                <a:gridCol w="5473700"/>
                <a:gridCol w="4648199"/>
              </a:tblGrid>
              <a:tr h="124324">
                <a:tc rowSpan="4">
                  <a:txBody>
                    <a:bodyPr vert="horz" wrap="square"/>
                    <a:lstStyle/>
                    <a:p>
                      <a:pPr>
                        <a:lnSpc>
                          <a:spcPct val="100000"/>
                        </a:lnSpc>
                        <a:spcAft>
                          <a:spcPct val="0"/>
                        </a:spcAft>
                        <a:tabLst>
                          <a:tab pos="1188085"/>
                          <a:tab pos="2163445"/>
                          <a:tab pos="3142615"/>
                          <a:tab pos="4190365"/>
                        </a:tabLst>
                      </a:pPr>
                      <a:r>
                        <a:rPr lang="zh-CN" sz="2800">
                          <a:solidFill>
                            <a:srgbClr val="000000"/>
                          </a:solidFill>
                          <a:effectLst/>
                          <a:latin typeface="Arial" pitchFamily="34" charset="0"/>
                          <a:ea typeface="黑体" panose="02010609060101010101" pitchFamily="49" charset="-122"/>
                          <a:cs typeface="Times New Roman" panose="02020603050405020304" pitchFamily="18" charset="0"/>
                        </a:rPr>
                        <a:t>德国法西斯</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0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背景</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vert="horz" wrap="square"/>
                    <a:lstStyle/>
                    <a:p>
                      <a:pPr>
                        <a:lnSpc>
                          <a:spcPct val="10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经济大危机沉重打击了德国</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广大中下层民众对政府的不满加剧</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以希特勒为首的纳粹党徒乘机赢得广泛支持</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;1932</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年</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在国会选举中</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纳粹党成为第一大党</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16788" marR="1678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txBody>
                  <a:tcPr/>
                </a:tc>
              </a:tr>
              <a:tr h="0">
                <a:tc vMerge="1">
                  <a:txBody>
                    <a:bodyPr vert="horz" wrap="square"/>
                    <a:lstStyle/>
                    <a:p/>
                  </a:txBody>
                  <a:tcPr/>
                </a:tc>
                <a:tc>
                  <a:txBody>
                    <a:bodyPr vert="horz" wrap="square"/>
                    <a:lstStyle/>
                    <a:p>
                      <a:pPr>
                        <a:lnSpc>
                          <a:spcPct val="10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政权</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0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建立</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vert="horz" wrap="square"/>
                    <a:lstStyle/>
                    <a:p>
                      <a:pPr>
                        <a:lnSpc>
                          <a:spcPct val="100000"/>
                        </a:lnSpc>
                        <a:spcAft>
                          <a:spcPct val="0"/>
                        </a:spcAft>
                        <a:tabLst>
                          <a:tab pos="1188085"/>
                          <a:tab pos="2163445"/>
                          <a:tab pos="3142615"/>
                          <a:tab pos="4190365"/>
                        </a:tabLst>
                      </a:pPr>
                      <a:r>
                        <a:rPr lang="en-US"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1933</a:t>
                      </a:r>
                      <a:r>
                        <a:rPr lang="zh-CN" sz="2800">
                          <a:solidFill>
                            <a:srgbClr val="FF0000"/>
                          </a:solidFill>
                          <a:effectLst/>
                          <a:latin typeface="Times New Roman" panose="02020603050405020304" pitchFamily="18" charset="0"/>
                          <a:ea typeface="仿宋" panose="02010609060101010101" pitchFamily="49" charset="-122"/>
                          <a:cs typeface="Times New Roman" panose="02020603050405020304" pitchFamily="18" charset="0"/>
                        </a:rPr>
                        <a:t>年</a:t>
                      </a:r>
                      <a:r>
                        <a:rPr lang="en-US" sz="28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FF0000"/>
                          </a:solidFill>
                          <a:effectLst/>
                          <a:latin typeface="Times New Roman" panose="02020603050405020304" pitchFamily="18" charset="0"/>
                          <a:ea typeface="仿宋" panose="02010609060101010101" pitchFamily="49" charset="-122"/>
                          <a:cs typeface="Times New Roman" panose="02020603050405020304" pitchFamily="18" charset="0"/>
                        </a:rPr>
                        <a:t>希特勒出任德国总理</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开始掌握国家大权。不久</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建立德国法西斯专政</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FF0000"/>
                          </a:solidFill>
                          <a:effectLst/>
                          <a:latin typeface="Times New Roman" panose="02020603050405020304" pitchFamily="18" charset="0"/>
                          <a:ea typeface="仿宋" panose="02010609060101010101" pitchFamily="49" charset="-122"/>
                          <a:cs typeface="Times New Roman" panose="02020603050405020304" pitchFamily="18" charset="0"/>
                        </a:rPr>
                        <a:t>第二次世界大战的欧洲战争策源地形成</a:t>
                      </a:r>
                      <a:endParaRPr lang="zh-CN" sz="2800">
                        <a:solidFill>
                          <a:srgbClr val="FF0000"/>
                        </a:solidFill>
                        <a:effectLst/>
                        <a:latin typeface="NEU-BZ-S92"/>
                        <a:ea typeface="方正书宋_GBK" panose="03000509000000000000" pitchFamily="65" charset="-122"/>
                        <a:cs typeface="Times New Roman" panose="02020603050405020304" pitchFamily="18" charset="0"/>
                      </a:endParaRPr>
                    </a:p>
                  </a:txBody>
                  <a:tcPr marL="16788" marR="1678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txBody>
                  <a:tcPr/>
                </a:tc>
              </a:tr>
              <a:tr h="165765">
                <a:tc vMerge="1">
                  <a:txBody>
                    <a:bodyPr vert="horz" wrap="square"/>
                    <a:lstStyle/>
                    <a:p/>
                  </a:txBody>
                  <a:tcPr/>
                </a:tc>
                <a:tc rowSpan="2">
                  <a:txBody>
                    <a:bodyPr vert="horz" wrap="square"/>
                    <a:lstStyle/>
                    <a:p>
                      <a:pPr>
                        <a:lnSpc>
                          <a:spcPct val="10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内外</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0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政策</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0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对内独裁统治</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16788" marR="1678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0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对外扩张</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16788" marR="1678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234849">
                <a:tc vMerge="1">
                  <a:txBody>
                    <a:bodyPr vert="horz" wrap="square"/>
                    <a:lstStyle/>
                    <a:p/>
                  </a:txBody>
                  <a:tcPr/>
                </a:tc>
                <a:tc vMerge="1">
                  <a:txBody>
                    <a:bodyPr vert="horz" wrap="square"/>
                    <a:lstStyle/>
                    <a:p/>
                  </a:txBody>
                  <a:tcPr/>
                </a:tc>
                <a:tc>
                  <a:txBody>
                    <a:bodyPr vert="horz" wrap="square"/>
                    <a:lstStyle/>
                    <a:p>
                      <a:pPr>
                        <a:lnSpc>
                          <a:spcPct val="10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利用</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FF0000"/>
                          </a:solidFill>
                          <a:effectLst/>
                          <a:latin typeface="Times New Roman" panose="02020603050405020304" pitchFamily="18" charset="0"/>
                          <a:ea typeface="仿宋" panose="02010609060101010101" pitchFamily="49" charset="-122"/>
                          <a:cs typeface="Times New Roman" panose="02020603050405020304" pitchFamily="18" charset="0"/>
                        </a:rPr>
                        <a:t>国会纵火案</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打击德国共产党</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逮捕和迫害大批共产党人和进步人士</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解散了工会</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0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为加强思想控制</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焚烧了大量的进步书籍</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0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(3)</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大量屠杀和残酷</a:t>
                      </a:r>
                      <a:r>
                        <a:rPr lang="zh-CN" sz="2800">
                          <a:solidFill>
                            <a:srgbClr val="FF0000"/>
                          </a:solidFill>
                          <a:effectLst/>
                          <a:latin typeface="Times New Roman" panose="02020603050405020304" pitchFamily="18" charset="0"/>
                          <a:ea typeface="仿宋" panose="02010609060101010101" pitchFamily="49" charset="-122"/>
                          <a:cs typeface="Times New Roman" panose="02020603050405020304" pitchFamily="18" charset="0"/>
                        </a:rPr>
                        <a:t>迫害犹太人</a:t>
                      </a:r>
                      <a:endParaRPr lang="zh-CN" sz="2800">
                        <a:solidFill>
                          <a:srgbClr val="FF0000"/>
                        </a:solidFill>
                        <a:effectLst/>
                        <a:latin typeface="NEU-BZ-S92"/>
                        <a:ea typeface="方正书宋_GBK" panose="03000509000000000000" pitchFamily="65" charset="-122"/>
                        <a:cs typeface="Times New Roman" panose="02020603050405020304" pitchFamily="18" charset="0"/>
                      </a:endParaRPr>
                    </a:p>
                    <a:p>
                      <a:pPr>
                        <a:lnSpc>
                          <a:spcPct val="10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(4)</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大力发展军事工业</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积极扩军备战</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16788" marR="1678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0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(1)1935</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年</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德国公开撕毁《凡尔赛条约》</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实行义务兵役制</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建立起庞大的军队</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0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(2)1936</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年</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派兵进驻莱茵非军事区</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0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(3)1938</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年</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吞并奥地利</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00000"/>
                        </a:lnSpc>
                        <a:spcAft>
                          <a:spcPct val="0"/>
                        </a:spcAft>
                        <a:tabLst>
                          <a:tab pos="1188085"/>
                          <a:tab pos="2163445"/>
                          <a:tab pos="3142615"/>
                          <a:tab pos="4190365"/>
                        </a:tabLst>
                      </a:pP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(4)1939</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年</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3</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月</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吞并捷克斯洛伐克</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16788" marR="1678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3" name="矩形 2" title=""/>
          <p:cNvSpPr/>
          <p:nvPr/>
        </p:nvSpPr>
        <p:spPr>
          <a:xfrm>
            <a:off x="1698065" y="1613042"/>
            <a:ext cx="4353414" cy="373863"/>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4" name="直接连接符 3" title=""/>
          <p:cNvCxnSpPr/>
          <p:nvPr/>
        </p:nvCxnSpPr>
        <p:spPr>
          <a:xfrm>
            <a:off x="1696160" y="1997471"/>
            <a:ext cx="4360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矩形 6" title=""/>
          <p:cNvSpPr/>
          <p:nvPr/>
        </p:nvSpPr>
        <p:spPr>
          <a:xfrm>
            <a:off x="3578236" y="2018019"/>
            <a:ext cx="6346600" cy="373863"/>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8" name="直接连接符 7" title=""/>
          <p:cNvCxnSpPr/>
          <p:nvPr/>
        </p:nvCxnSpPr>
        <p:spPr>
          <a:xfrm>
            <a:off x="3576331" y="2402448"/>
            <a:ext cx="6357601"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矩形 9" title=""/>
          <p:cNvSpPr/>
          <p:nvPr/>
        </p:nvSpPr>
        <p:spPr>
          <a:xfrm>
            <a:off x="3023431" y="2869069"/>
            <a:ext cx="1754052" cy="373863"/>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1" name="直接连接符 10" title=""/>
          <p:cNvCxnSpPr/>
          <p:nvPr/>
        </p:nvCxnSpPr>
        <p:spPr>
          <a:xfrm>
            <a:off x="3021526" y="3253498"/>
            <a:ext cx="175709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矩形 12" title=""/>
          <p:cNvSpPr/>
          <p:nvPr/>
        </p:nvSpPr>
        <p:spPr>
          <a:xfrm>
            <a:off x="4595377" y="5006094"/>
            <a:ext cx="1754052" cy="373863"/>
          </a:xfrm>
          <a:prstGeom prst="rect">
            <a:avLst/>
          </a:prstGeom>
          <a:solidFill>
            <a:srgbClr val="F4F4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cxnSp>
        <p:nvCxnSpPr>
          <p:cNvPr id="14" name="直接连接符 13" title=""/>
          <p:cNvCxnSpPr/>
          <p:nvPr/>
        </p:nvCxnSpPr>
        <p:spPr>
          <a:xfrm>
            <a:off x="4593472" y="5390523"/>
            <a:ext cx="175709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4" presetClass="exit" presetSubtype="10" dur="500" fill="hold" grpId="0" nodeType="clickEffect">
                                  <p:stCondLst>
                                    <p:cond delay="0"/>
                                  </p:stCondLst>
                                  <p:childTnLst>
                                    <p:animEffect transition="out" filter="randombar(horizontal)">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14" presetClass="exit" presetSubtype="10" dur="500" fill="hold" grpId="0" nodeType="clickEffect">
                                  <p:stCondLst>
                                    <p:cond delay="0"/>
                                  </p:stCondLst>
                                  <p:childTnLst>
                                    <p:animEffect transition="out" filter="randombar(horizontal)">
                                      <p:cBhvr>
                                        <p:cTn id="16" dur="500"/>
                                        <p:tgtEl>
                                          <p:spTgt spid="10"/>
                                        </p:tgtEl>
                                      </p:cBhvr>
                                    </p:animEffect>
                                    <p:set>
                                      <p:cBhvr>
                                        <p:cTn id="17" dur="1" fill="hold">
                                          <p:stCondLst>
                                            <p:cond delay="499"/>
                                          </p:stCondLst>
                                        </p:cTn>
                                        <p:tgtEl>
                                          <p:spTgt spid="10"/>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p:stCondLst>
                              <p:cond delay="0"/>
                            </p:stCondLst>
                            <p:childTnLst>
                              <p:par>
                                <p:cTn id="20" presetID="14" presetClass="exit" presetSubtype="10" dur="500" fill="hold" grpId="0" nodeType="clickEffect">
                                  <p:stCondLst>
                                    <p:cond delay="0"/>
                                  </p:stCondLst>
                                  <p:childTnLst>
                                    <p:animEffect transition="out" filter="randombar(horizontal)">
                                      <p:cBhvr>
                                        <p:cTn id="21" dur="500"/>
                                        <p:tgtEl>
                                          <p:spTgt spid="13"/>
                                        </p:tgtEl>
                                      </p:cBhvr>
                                    </p:animEffect>
                                    <p:set>
                                      <p:cBhvr>
                                        <p:cTn id="22"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10" grpId="0"/>
      <p:bldP spid="13"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https://d.book118.com/406200020152010103</a:t>
            </a:r>
          </a:p>
        </p:txBody>
      </p:sp>
    </p:spTree>
  </p:cSld>
  <p:clrMapOvr>
    <a:masterClrMapping/>
  </p:clrMapOvr>
  <p:transition/>
  <p:timing/>
</p:sld>
</file>

<file path=ppt/tags/tag1.xml><?xml version="1.0" encoding="utf-8"?>
<p:tagLst xmlns:p="http://schemas.openxmlformats.org/presentationml/2006/main">
  <p:tag name="ID" val="553512"/>
  <p:tag name="MH" val="20160830110146"/>
  <p:tag name="MH_LIBRARY" val="CONTENTS"/>
  <p:tag name="MH_TYPE" val="OTHERS"/>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18</Paragraphs>
  <Slides>14</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14</vt:i4>
      </vt:variant>
    </vt:vector>
  </HeadingPairs>
  <TitlesOfParts>
    <vt:vector baseType="lpstr" size="27">
      <vt:lpstr>Arial</vt:lpstr>
      <vt:lpstr>Calibri</vt:lpstr>
      <vt:lpstr>Calibri Light</vt:lpstr>
      <vt:lpstr>宋体</vt:lpstr>
      <vt:lpstr>黑体</vt:lpstr>
      <vt:lpstr>Times New Roman</vt:lpstr>
      <vt:lpstr>微软雅黑</vt:lpstr>
      <vt:lpstr>华文细黑</vt:lpstr>
      <vt:lpstr>仿宋</vt:lpstr>
      <vt:lpstr>NEU-BZ-S92</vt:lpstr>
      <vt:lpstr>方正书宋_GBK</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2024-09-28T23:56:00.345</cp:lastPrinted>
  <dcterms:created xsi:type="dcterms:W3CDTF">2024-09-28T15:56:00Z</dcterms:created>
  <dcterms:modified xsi:type="dcterms:W3CDTF">2024-09-28T15:56:02Z</dcterms:modified>
</cp:coreProperties>
</file>