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B85EA-2C3A-46ED-BFD6-95C6AF35C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20A5F-1085-494A-87D9-9CECA9B12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42850-924D-481F-9056-727FB6C7E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32719-A640-4A36-B1E0-0DF6FB574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FAD64-53BC-4E73-9695-AAF1DE906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740105-CBD4-4A30-8C3D-656B1F0BD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CA9D51-8694-41A0-B313-B23DA9FFB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3C439-BA76-4DD4-8DEB-9CB373F57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D3A2D-97FB-40BC-AB17-45325EAB4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20881-D798-4408-AF7D-6C6480F1C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0BE62-7FBD-4231-A8B9-34C1DD3A4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122212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智能水电管理系统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系统引言与背景
 智能水电管理需求
 系统设计与架构
 功能模块与特性
 技术实现与原理
 系统优势与亮点
 实施案例与效果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智能水电管理系统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智能水电管理系统的需求背景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1.随着城市化进程的加速和能源的紧缺，高效、智能的水电管理需求日益增长。</a:t>
            </a:r>
          </a:p>
          <a:p>
            <a:r>
              <a:t>2.传统的水电管理方式效率低下，浪费严重，无法满足现代城市的管理需求。</a:t>
            </a:r>
          </a:p>
          <a:p>
            <a:r>
              <a:t>3.智能水电管理系统能够实时监控、自动调节，提高资源利用率，成为解决上述问题的关键。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1.物联网、大数据、人工智能等技术的发展，为智能水电管理系统的实现提供了技术基础。</a:t>
            </a:r>
          </a:p>
          <a:p>
            <a:r>
              <a:t>2.这些技术的运用，使得系统能够实现远程监控、数据实时分析、预测性维护等功能。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系统建设的必要性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1.提高水电管理效率，减少资源浪费，降低运营成本。</a:t>
            </a:r>
          </a:p>
          <a:p>
            <a:r>
              <a:t>2.提升公共服务水平，满足居民和企业对稳定、高效水电供应的需求。</a:t>
            </a:r>
          </a:p>
          <a:p>
            <a:r>
              <a:t>3.推动城市智能化进程，助力绿色、可持续发展。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市场现状与前景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1.当前市场上已有一些智能水电管理产品，但功能、性能各有差异。</a:t>
            </a:r>
          </a:p>
          <a:p>
            <a:r>
              <a:t>2.随着技术的不断进步和需求的增长，智能水电管理系统市场前景广阔。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系统设计与实施挑战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1.需要克服技术、数据、安全等多方面的挑战。</a:t>
            </a:r>
          </a:p>
          <a:p>
            <a:r>
              <a:t>2.需要与多个部门、机构进行协调，确保系统的顺利实施和运行。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政策与法规支持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1.政府出台了一系列支持智能水电管理系统发展的政策和法规。</a:t>
            </a:r>
          </a:p>
          <a:p>
            <a:r>
              <a:t>2.这些政策和法规为系统的建设和运行提供了保障，也为企业和个人提供了相应的支持和优惠。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智能水电管理需求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智能水电管理系统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智能水电管理需求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能源效率提升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1.随着能源资源日趋紧张，提高能源利用效率成为重要课题。2.智能水电管理系统能够通过实时监控和优化调度，提高能源使用效率。3.系统能够记录和分析用水用电数据，为节能改造提供数据支持。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降低运营成本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1.智能水电管理系统能够减少人力物力投入，降低运营成本。2.系统能够预测设备维护需求，减少故障和维修成本。3.通过优化调度，可以减少峰谷差，降低能源采购成本。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智能水电管理需求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提高运营安全性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1.智能水电管理系统能够实时监测水电设备运行状态，及时发现安全隐患。2.系统能够实现远程监控和操作，减少现场工作人员的安全风险。3.通过数据分析，可以预测设备故障，提前采取措施防止事故发生。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提升用户体验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1.智能水电管理系统能够提供更加便捷的服务，提高用户满意度。2.系统能够实现智能化控制，根据用户需求自动调整水电供应。3.通过移动应用等渠道，用户可以更加方便地查询和管理用水用电情况。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智能水电管理需求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促进智能化城市建设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水电管理系统是智能化城市建设的重要组成部分。2.系统能够与城市其他智能化系统实现互联互通，提升城市整体智能化水平。3.通过智能化管理，可以推动城市可持续发展，提高城市治理能力和公共服务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推动行业数字化转型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1.智能水电管理系统是推动水电行业数字化转型的重要工具。2.系统能够应用先进的数字化技术和智能化算法，提高行业技术水平。3.通过数字化转型，可以提高行业竞争力，促进水电行业的可持续发展。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系统设计与架构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智能水电管理系统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系统设计与架构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系统架构概述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1.系统基于微服务架构设计，各模块解耦，独立部署，易于维护和扩展。</a:t>
            </a:r>
          </a:p>
          <a:p>
            <a:r>
              <a:t>2.采用云计算技术，实现资源池化，按需分配，提高系统性能和稳定性。</a:t>
            </a:r>
          </a:p>
          <a:p>
            <a:r>
              <a:t>3.支持分布式部署，可根据业务需求灵活扩展系统规模。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前后端分离设计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1.前端负责展示和交互，后端负责业务逻辑处理，分工明确，降低系统复杂性。</a:t>
            </a:r>
          </a:p>
          <a:p>
            <a:r>
              <a:t>2.前后端通过API接口进行通信，数据交互标准化，提高开发效率和系统可维护性。</a:t>
            </a:r>
          </a:p>
          <a:p>
            <a:r>
              <a:t>3.前端可根据业务需求定制界面和交互方式，提升用户体验。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系统设计与架构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数据库设计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1.采用关系型数据库，保证数据的一致性和完整性。</a:t>
            </a:r>
          </a:p>
          <a:p>
            <a:r>
              <a:t>2.数据库表结构设计合理，字段冗余度低，易于维护。</a:t>
            </a:r>
          </a:p>
          <a:p>
            <a:r>
              <a:t>3.数据访问层抽象，方便支持不同的数据库产品，提高系统兼容性。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安全机制设计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1.系统支持用户认证和授权，确保合法用户访问和操作。</a:t>
            </a:r>
          </a:p>
          <a:p>
            <a:r>
              <a:t>2.数据传输过程加密，防止数据泄露和被篡改。</a:t>
            </a:r>
          </a:p>
          <a:p>
            <a:r>
              <a:t>3.系统具备容错和恢复机制，确保数据安全可靠。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系统设计与架构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智能化功能设计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1.系统支持智能监测和分析水电数据，提供决策支持。</a:t>
            </a:r>
          </a:p>
          <a:p>
            <a:r>
              <a:t>2.通过机器学习算法优化水电调度策略，提高资源利用效率。</a:t>
            </a:r>
          </a:p>
          <a:p>
            <a:r>
              <a:t>3.智能化功能模块化设计，方便扩展和升级。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系统接口设计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1.系统提供标准的API接口，方便与其他系统进行集成。</a:t>
            </a:r>
          </a:p>
          <a:p>
            <a:r>
              <a:t>2.接口设计遵循RESTful风格，易于理解和使用。</a:t>
            </a:r>
          </a:p>
          <a:p>
            <a:r>
              <a:t>3.接口数据格式标准化，降低集成难度，提高系统可扩展性。</a:t>
            </a:r>
          </a:p>
          <a:p>
            <a:r>
              <a:t>以上内容仅供参考，具体内容需要根据实际需求和设计进行调整和优化。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功能模块与特性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智能水电管理系统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功能模块与特性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实时监控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1.实时数据采集：系统能够实时采集水电用量数据，包括水流量、电压、电流等。</a:t>
            </a:r>
          </a:p>
          <a:p>
            <a:r>
              <a:t>2.数据可视化：通过图形、报表等方式展示实时数据，便于用户查看和分析。</a:t>
            </a:r>
          </a:p>
          <a:p>
            <a:r>
              <a:t>3.异常报警：当数据异常时，系统能够自动报警，及时通知用户进行处理。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1.设备控制：系统能够控制水电设备的开关，实现智能化管理。</a:t>
            </a:r>
          </a:p>
          <a:p>
            <a:r>
              <a:t>2.定时任务：用户可以设置定时任务，如定时开关设备、定时调节水量等。</a:t>
            </a:r>
          </a:p>
          <a:p>
            <a:r>
              <a:t>3.自动化：系统能够实现自动化管理，减少人工干预，提高工作效率。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功能模块与特性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1.数据存储：系统能够存储大量的水电用量数据，供用户随时查询。</a:t>
            </a:r>
          </a:p>
          <a:p>
            <a:r>
              <a:t>2.数据分析：通过数据分析，用户可以了解用水用电情况，为决策提供支持。</a:t>
            </a:r>
          </a:p>
          <a:p>
            <a:r>
              <a:t>3.数据趋势预测：系统能够对未来一段时间内的水电用量进行预测，帮助用户做好规划和决策。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节能优化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1.节能建议：系统能够根据数据分析结果，提供节能建议，帮助用户降低能源成本。</a:t>
            </a:r>
          </a:p>
          <a:p>
            <a:r>
              <a:t>2.智能调节：系统能够智能调节水电设备的运行参数，实现最优化运行，降低能耗。</a:t>
            </a:r>
          </a:p>
          <a:p>
            <a:r>
              <a:t>3.能源统计：系统能够对能源消耗进行统计和分析，帮助用户了解能源成本和使用情况。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https://d.book118.com/406201222122010030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系统引言与背景</vt:lpstr>
      <vt:lpstr> 系统引言与背景</vt:lpstr>
      <vt:lpstr> 系统引言与背景</vt:lpstr>
      <vt:lpstr> 系统引言与背景</vt:lpstr>
      <vt:lpstr> 智能水电管理需求</vt:lpstr>
      <vt:lpstr> 智能水电管理需求</vt:lpstr>
      <vt:lpstr> 智能水电管理需求</vt:lpstr>
      <vt:lpstr> 智能水电管理需求</vt:lpstr>
      <vt:lpstr> 系统设计与架构</vt:lpstr>
      <vt:lpstr> 系统设计与架构</vt:lpstr>
      <vt:lpstr> 系统设计与架构</vt:lpstr>
      <vt:lpstr> 系统设计与架构</vt:lpstr>
      <vt:lpstr> 功能模块与特性</vt:lpstr>
      <vt:lpstr> 功能模块与特性</vt:lpstr>
      <vt:lpstr> 功能模块与特性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2024-08-28T15:28:24.045</cp:lastPrinted>
  <dcterms:created xsi:type="dcterms:W3CDTF">2024-08-28T07:28:24Z</dcterms:created>
  <dcterms:modified xsi:type="dcterms:W3CDTF">2024-08-28T07:28:26Z</dcterms:modified>
</cp:coreProperties>
</file>