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ags/tag10.xml" ContentType="application/vnd.openxmlformats-officedocument.presentationml.tags+xml"/>
  <Override PartName="/ppt/tags/tag100.xml" ContentType="application/vnd.openxmlformats-officedocument.presentationml.tags+xml"/>
  <Override PartName="/ppt/tags/tag101.xml" ContentType="application/vnd.openxmlformats-officedocument.presentationml.tags+xml"/>
  <Override PartName="/ppt/tags/tag102.xml" ContentType="application/vnd.openxmlformats-officedocument.presentationml.tags+xml"/>
  <Override PartName="/ppt/tags/tag103.xml" ContentType="application/vnd.openxmlformats-officedocument.presentationml.tags+xml"/>
  <Override PartName="/ppt/tags/tag104.xml" ContentType="application/vnd.openxmlformats-officedocument.presentationml.tags+xml"/>
  <Override PartName="/ppt/tags/tag105.xml" ContentType="application/vnd.openxmlformats-officedocument.presentationml.tags+xml"/>
  <Override PartName="/ppt/tags/tag106.xml" ContentType="application/vnd.openxmlformats-officedocument.presentationml.tags+xml"/>
  <Override PartName="/ppt/tags/tag107.xml" ContentType="application/vnd.openxmlformats-officedocument.presentationml.tags+xml"/>
  <Override PartName="/ppt/tags/tag108.xml" ContentType="application/vnd.openxmlformats-officedocument.presentationml.tags+xml"/>
  <Override PartName="/ppt/tags/tag109.xml" ContentType="application/vnd.openxmlformats-officedocument.presentationml.tags+xml"/>
  <Override PartName="/ppt/tags/tag11.xml" ContentType="application/vnd.openxmlformats-officedocument.presentationml.tags+xml"/>
  <Override PartName="/ppt/tags/tag110.xml" ContentType="application/vnd.openxmlformats-officedocument.presentationml.tags+xml"/>
  <Override PartName="/ppt/tags/tag111.xml" ContentType="application/vnd.openxmlformats-officedocument.presentationml.tags+xml"/>
  <Override PartName="/ppt/tags/tag112.xml" ContentType="application/vnd.openxmlformats-officedocument.presentationml.tags+xml"/>
  <Override PartName="/ppt/tags/tag113.xml" ContentType="application/vnd.openxmlformats-officedocument.presentationml.tags+xml"/>
  <Override PartName="/ppt/tags/tag114.xml" ContentType="application/vnd.openxmlformats-officedocument.presentationml.tags+xml"/>
  <Override PartName="/ppt/tags/tag115.xml" ContentType="application/vnd.openxmlformats-officedocument.presentationml.tags+xml"/>
  <Override PartName="/ppt/tags/tag116.xml" ContentType="application/vnd.openxmlformats-officedocument.presentationml.tags+xml"/>
  <Override PartName="/ppt/tags/tag117.xml" ContentType="application/vnd.openxmlformats-officedocument.presentationml.tags+xml"/>
  <Override PartName="/ppt/tags/tag118.xml" ContentType="application/vnd.openxmlformats-officedocument.presentationml.tags+xml"/>
  <Override PartName="/ppt/tags/tag119.xml" ContentType="application/vnd.openxmlformats-officedocument.presentationml.tags+xml"/>
  <Override PartName="/ppt/tags/tag12.xml" ContentType="application/vnd.openxmlformats-officedocument.presentationml.tags+xml"/>
  <Override PartName="/ppt/tags/tag120.xml" ContentType="application/vnd.openxmlformats-officedocument.presentationml.tags+xml"/>
  <Override PartName="/ppt/tags/tag121.xml" ContentType="application/vnd.openxmlformats-officedocument.presentationml.tags+xml"/>
  <Override PartName="/ppt/tags/tag122.xml" ContentType="application/vnd.openxmlformats-officedocument.presentationml.tags+xml"/>
  <Override PartName="/ppt/tags/tag123.xml" ContentType="application/vnd.openxmlformats-officedocument.presentationml.tags+xml"/>
  <Override PartName="/ppt/tags/tag124.xml" ContentType="application/vnd.openxmlformats-officedocument.presentationml.tags+xml"/>
  <Override PartName="/ppt/tags/tag125.xml" ContentType="application/vnd.openxmlformats-officedocument.presentationml.tags+xml"/>
  <Override PartName="/ppt/tags/tag126.xml" ContentType="application/vnd.openxmlformats-officedocument.presentationml.tags+xml"/>
  <Override PartName="/ppt/tags/tag127.xml" ContentType="application/vnd.openxmlformats-officedocument.presentationml.tags+xml"/>
  <Override PartName="/ppt/tags/tag128.xml" ContentType="application/vnd.openxmlformats-officedocument.presentationml.tags+xml"/>
  <Override PartName="/ppt/tags/tag129.xml" ContentType="application/vnd.openxmlformats-officedocument.presentationml.tags+xml"/>
  <Override PartName="/ppt/tags/tag13.xml" ContentType="application/vnd.openxmlformats-officedocument.presentationml.tags+xml"/>
  <Override PartName="/ppt/tags/tag130.xml" ContentType="application/vnd.openxmlformats-officedocument.presentationml.tags+xml"/>
  <Override PartName="/ppt/tags/tag131.xml" ContentType="application/vnd.openxmlformats-officedocument.presentationml.tags+xml"/>
  <Override PartName="/ppt/tags/tag132.xml" ContentType="application/vnd.openxmlformats-officedocument.presentationml.tags+xml"/>
  <Override PartName="/ppt/tags/tag133.xml" ContentType="application/vnd.openxmlformats-officedocument.presentationml.tags+xml"/>
  <Override PartName="/ppt/tags/tag134.xml" ContentType="application/vnd.openxmlformats-officedocument.presentationml.tags+xml"/>
  <Override PartName="/ppt/tags/tag135.xml" ContentType="application/vnd.openxmlformats-officedocument.presentationml.tags+xml"/>
  <Override PartName="/ppt/tags/tag136.xml" ContentType="application/vnd.openxmlformats-officedocument.presentationml.tags+xml"/>
  <Override PartName="/ppt/tags/tag137.xml" ContentType="application/vnd.openxmlformats-officedocument.presentationml.tags+xml"/>
  <Override PartName="/ppt/tags/tag138.xml" ContentType="application/vnd.openxmlformats-officedocument.presentationml.tags+xml"/>
  <Override PartName="/ppt/tags/tag139.xml" ContentType="application/vnd.openxmlformats-officedocument.presentationml.tags+xml"/>
  <Override PartName="/ppt/tags/tag14.xml" ContentType="application/vnd.openxmlformats-officedocument.presentationml.tags+xml"/>
  <Override PartName="/ppt/tags/tag140.xml" ContentType="application/vnd.openxmlformats-officedocument.presentationml.tags+xml"/>
  <Override PartName="/ppt/tags/tag141.xml" ContentType="application/vnd.openxmlformats-officedocument.presentationml.tags+xml"/>
  <Override PartName="/ppt/tags/tag142.xml" ContentType="application/vnd.openxmlformats-officedocument.presentationml.tags+xml"/>
  <Override PartName="/ppt/tags/tag143.xml" ContentType="application/vnd.openxmlformats-officedocument.presentationml.tags+xml"/>
  <Override PartName="/ppt/tags/tag144.xml" ContentType="application/vnd.openxmlformats-officedocument.presentationml.tags+xml"/>
  <Override PartName="/ppt/tags/tag145.xml" ContentType="application/vnd.openxmlformats-officedocument.presentationml.tags+xml"/>
  <Override PartName="/ppt/tags/tag146.xml" ContentType="application/vnd.openxmlformats-officedocument.presentationml.tags+xml"/>
  <Override PartName="/ppt/tags/tag147.xml" ContentType="application/vnd.openxmlformats-officedocument.presentationml.tags+xml"/>
  <Override PartName="/ppt/tags/tag148.xml" ContentType="application/vnd.openxmlformats-officedocument.presentationml.tags+xml"/>
  <Override PartName="/ppt/tags/tag149.xml" ContentType="application/vnd.openxmlformats-officedocument.presentationml.tags+xml"/>
  <Override PartName="/ppt/tags/tag15.xml" ContentType="application/vnd.openxmlformats-officedocument.presentationml.tags+xml"/>
  <Override PartName="/ppt/tags/tag150.xml" ContentType="application/vnd.openxmlformats-officedocument.presentationml.tags+xml"/>
  <Override PartName="/ppt/tags/tag151.xml" ContentType="application/vnd.openxmlformats-officedocument.presentationml.tags+xml"/>
  <Override PartName="/ppt/tags/tag152.xml" ContentType="application/vnd.openxmlformats-officedocument.presentationml.tags+xml"/>
  <Override PartName="/ppt/tags/tag153.xml" ContentType="application/vnd.openxmlformats-officedocument.presentationml.tags+xml"/>
  <Override PartName="/ppt/tags/tag154.xml" ContentType="application/vnd.openxmlformats-officedocument.presentationml.tags+xml"/>
  <Override PartName="/ppt/tags/tag155.xml" ContentType="application/vnd.openxmlformats-officedocument.presentationml.tags+xml"/>
  <Override PartName="/ppt/tags/tag156.xml" ContentType="application/vnd.openxmlformats-officedocument.presentationml.tags+xml"/>
  <Override PartName="/ppt/tags/tag157.xml" ContentType="application/vnd.openxmlformats-officedocument.presentationml.tags+xml"/>
  <Override PartName="/ppt/tags/tag158.xml" ContentType="application/vnd.openxmlformats-officedocument.presentationml.tags+xml"/>
  <Override PartName="/ppt/tags/tag159.xml" ContentType="application/vnd.openxmlformats-officedocument.presentationml.tags+xml"/>
  <Override PartName="/ppt/tags/tag16.xml" ContentType="application/vnd.openxmlformats-officedocument.presentationml.tags+xml"/>
  <Override PartName="/ppt/tags/tag160.xml" ContentType="application/vnd.openxmlformats-officedocument.presentationml.tags+xml"/>
  <Override PartName="/ppt/tags/tag161.xml" ContentType="application/vnd.openxmlformats-officedocument.presentationml.tags+xml"/>
  <Override PartName="/ppt/tags/tag162.xml" ContentType="application/vnd.openxmlformats-officedocument.presentationml.tags+xml"/>
  <Override PartName="/ppt/tags/tag163.xml" ContentType="application/vnd.openxmlformats-officedocument.presentationml.tags+xml"/>
  <Override PartName="/ppt/tags/tag164.xml" ContentType="application/vnd.openxmlformats-officedocument.presentationml.tags+xml"/>
  <Override PartName="/ppt/tags/tag165.xml" ContentType="application/vnd.openxmlformats-officedocument.presentationml.tags+xml"/>
  <Override PartName="/ppt/tags/tag166.xml" ContentType="application/vnd.openxmlformats-officedocument.presentationml.tags+xml"/>
  <Override PartName="/ppt/tags/tag167.xml" ContentType="application/vnd.openxmlformats-officedocument.presentationml.tags+xml"/>
  <Override PartName="/ppt/tags/tag168.xml" ContentType="application/vnd.openxmlformats-officedocument.presentationml.tags+xml"/>
  <Override PartName="/ppt/tags/tag169.xml" ContentType="application/vnd.openxmlformats-officedocument.presentationml.tags+xml"/>
  <Override PartName="/ppt/tags/tag17.xml" ContentType="application/vnd.openxmlformats-officedocument.presentationml.tags+xml"/>
  <Override PartName="/ppt/tags/tag170.xml" ContentType="application/vnd.openxmlformats-officedocument.presentationml.tags+xml"/>
  <Override PartName="/ppt/tags/tag171.xml" ContentType="application/vnd.openxmlformats-officedocument.presentationml.tags+xml"/>
  <Override PartName="/ppt/tags/tag172.xml" ContentType="application/vnd.openxmlformats-officedocument.presentationml.tags+xml"/>
  <Override PartName="/ppt/tags/tag173.xml" ContentType="application/vnd.openxmlformats-officedocument.presentationml.tags+xml"/>
  <Override PartName="/ppt/tags/tag174.xml" ContentType="application/vnd.openxmlformats-officedocument.presentationml.tags+xml"/>
  <Override PartName="/ppt/tags/tag175.xml" ContentType="application/vnd.openxmlformats-officedocument.presentationml.tags+xml"/>
  <Override PartName="/ppt/tags/tag176.xml" ContentType="application/vnd.openxmlformats-officedocument.presentationml.tags+xml"/>
  <Override PartName="/ppt/tags/tag177.xml" ContentType="application/vnd.openxmlformats-officedocument.presentationml.tags+xml"/>
  <Override PartName="/ppt/tags/tag178.xml" ContentType="application/vnd.openxmlformats-officedocument.presentationml.tags+xml"/>
  <Override PartName="/ppt/tags/tag179.xml" ContentType="application/vnd.openxmlformats-officedocument.presentationml.tags+xml"/>
  <Override PartName="/ppt/tags/tag18.xml" ContentType="application/vnd.openxmlformats-officedocument.presentationml.tags+xml"/>
  <Override PartName="/ppt/tags/tag180.xml" ContentType="application/vnd.openxmlformats-officedocument.presentationml.tags+xml"/>
  <Override PartName="/ppt/tags/tag181.xml" ContentType="application/vnd.openxmlformats-officedocument.presentationml.tags+xml"/>
  <Override PartName="/ppt/tags/tag182.xml" ContentType="application/vnd.openxmlformats-officedocument.presentationml.tags+xml"/>
  <Override PartName="/ppt/tags/tag183.xml" ContentType="application/vnd.openxmlformats-officedocument.presentationml.tags+xml"/>
  <Override PartName="/ppt/tags/tag184.xml" ContentType="application/vnd.openxmlformats-officedocument.presentationml.tags+xml"/>
  <Override PartName="/ppt/tags/tag185.xml" ContentType="application/vnd.openxmlformats-officedocument.presentationml.tags+xml"/>
  <Override PartName="/ppt/tags/tag186.xml" ContentType="application/vnd.openxmlformats-officedocument.presentationml.tags+xml"/>
  <Override PartName="/ppt/tags/tag187.xml" ContentType="application/vnd.openxmlformats-officedocument.presentationml.tags+xml"/>
  <Override PartName="/ppt/tags/tag188.xml" ContentType="application/vnd.openxmlformats-officedocument.presentationml.tags+xml"/>
  <Override PartName="/ppt/tags/tag189.xml" ContentType="application/vnd.openxmlformats-officedocument.presentationml.tags+xml"/>
  <Override PartName="/ppt/tags/tag19.xml" ContentType="application/vnd.openxmlformats-officedocument.presentationml.tags+xml"/>
  <Override PartName="/ppt/tags/tag190.xml" ContentType="application/vnd.openxmlformats-officedocument.presentationml.tags+xml"/>
  <Override PartName="/ppt/tags/tag191.xml" ContentType="application/vnd.openxmlformats-officedocument.presentationml.tags+xml"/>
  <Override PartName="/ppt/tags/tag192.xml" ContentType="application/vnd.openxmlformats-officedocument.presentationml.tags+xml"/>
  <Override PartName="/ppt/tags/tag193.xml" ContentType="application/vnd.openxmlformats-officedocument.presentationml.tags+xml"/>
  <Override PartName="/ppt/tags/tag194.xml" ContentType="application/vnd.openxmlformats-officedocument.presentationml.tags+xml"/>
  <Override PartName="/ppt/tags/tag195.xml" ContentType="application/vnd.openxmlformats-officedocument.presentationml.tags+xml"/>
  <Override PartName="/ppt/tags/tag196.xml" ContentType="application/vnd.openxmlformats-officedocument.presentationml.tags+xml"/>
  <Override PartName="/ppt/tags/tag197.xml" ContentType="application/vnd.openxmlformats-officedocument.presentationml.tags+xml"/>
  <Override PartName="/ppt/tags/tag198.xml" ContentType="application/vnd.openxmlformats-officedocument.presentationml.tags+xml"/>
  <Override PartName="/ppt/tags/tag199.xml" ContentType="application/vnd.openxmlformats-officedocument.presentationml.tags+xml"/>
  <Override PartName="/ppt/tags/tag2.xml" ContentType="application/vnd.openxmlformats-officedocument.presentationml.tags+xml"/>
  <Override PartName="/ppt/tags/tag20.xml" ContentType="application/vnd.openxmlformats-officedocument.presentationml.tags+xml"/>
  <Override PartName="/ppt/tags/tag200.xml" ContentType="application/vnd.openxmlformats-officedocument.presentationml.tags+xml"/>
  <Override PartName="/ppt/tags/tag201.xml" ContentType="application/vnd.openxmlformats-officedocument.presentationml.tags+xml"/>
  <Override PartName="/ppt/tags/tag202.xml" ContentType="application/vnd.openxmlformats-officedocument.presentationml.tags+xml"/>
  <Override PartName="/ppt/tags/tag203.xml" ContentType="application/vnd.openxmlformats-officedocument.presentationml.tags+xml"/>
  <Override PartName="/ppt/tags/tag204.xml" ContentType="application/vnd.openxmlformats-officedocument.presentationml.tags+xml"/>
  <Override PartName="/ppt/tags/tag205.xml" ContentType="application/vnd.openxmlformats-officedocument.presentationml.tags+xml"/>
  <Override PartName="/ppt/tags/tag206.xml" ContentType="application/vnd.openxmlformats-officedocument.presentationml.tags+xml"/>
  <Override PartName="/ppt/tags/tag207.xml" ContentType="application/vnd.openxmlformats-officedocument.presentationml.tags+xml"/>
  <Override PartName="/ppt/tags/tag208.xml" ContentType="application/vnd.openxmlformats-officedocument.presentationml.tags+xml"/>
  <Override PartName="/ppt/tags/tag209.xml" ContentType="application/vnd.openxmlformats-officedocument.presentationml.tags+xml"/>
  <Override PartName="/ppt/tags/tag21.xml" ContentType="application/vnd.openxmlformats-officedocument.presentationml.tags+xml"/>
  <Override PartName="/ppt/tags/tag210.xml" ContentType="application/vnd.openxmlformats-officedocument.presentationml.tags+xml"/>
  <Override PartName="/ppt/tags/tag211.xml" ContentType="application/vnd.openxmlformats-officedocument.presentationml.tags+xml"/>
  <Override PartName="/ppt/tags/tag212.xml" ContentType="application/vnd.openxmlformats-officedocument.presentationml.tags+xml"/>
  <Override PartName="/ppt/tags/tag213.xml" ContentType="application/vnd.openxmlformats-officedocument.presentationml.tags+xml"/>
  <Override PartName="/ppt/tags/tag214.xml" ContentType="application/vnd.openxmlformats-officedocument.presentationml.tags+xml"/>
  <Override PartName="/ppt/tags/tag215.xml" ContentType="application/vnd.openxmlformats-officedocument.presentationml.tags+xml"/>
  <Override PartName="/ppt/tags/tag216.xml" ContentType="application/vnd.openxmlformats-officedocument.presentationml.tags+xml"/>
  <Override PartName="/ppt/tags/tag217.xml" ContentType="application/vnd.openxmlformats-officedocument.presentationml.tags+xml"/>
  <Override PartName="/ppt/tags/tag218.xml" ContentType="application/vnd.openxmlformats-officedocument.presentationml.tags+xml"/>
  <Override PartName="/ppt/tags/tag219.xml" ContentType="application/vnd.openxmlformats-officedocument.presentationml.tags+xml"/>
  <Override PartName="/ppt/tags/tag22.xml" ContentType="application/vnd.openxmlformats-officedocument.presentationml.tags+xml"/>
  <Override PartName="/ppt/tags/tag220.xml" ContentType="application/vnd.openxmlformats-officedocument.presentationml.tags+xml"/>
  <Override PartName="/ppt/tags/tag221.xml" ContentType="application/vnd.openxmlformats-officedocument.presentationml.tags+xml"/>
  <Override PartName="/ppt/tags/tag222.xml" ContentType="application/vnd.openxmlformats-officedocument.presentationml.tags+xml"/>
  <Override PartName="/ppt/tags/tag223.xml" ContentType="application/vnd.openxmlformats-officedocument.presentationml.tags+xml"/>
  <Override PartName="/ppt/tags/tag224.xml" ContentType="application/vnd.openxmlformats-officedocument.presentationml.tags+xml"/>
  <Override PartName="/ppt/tags/tag225.xml" ContentType="application/vnd.openxmlformats-officedocument.presentationml.tags+xml"/>
  <Override PartName="/ppt/tags/tag226.xml" ContentType="application/vnd.openxmlformats-officedocument.presentationml.tags+xml"/>
  <Override PartName="/ppt/tags/tag227.xml" ContentType="application/vnd.openxmlformats-officedocument.presentationml.tags+xml"/>
  <Override PartName="/ppt/tags/tag228.xml" ContentType="application/vnd.openxmlformats-officedocument.presentationml.tags+xml"/>
  <Override PartName="/ppt/tags/tag229.xml" ContentType="application/vnd.openxmlformats-officedocument.presentationml.tags+xml"/>
  <Override PartName="/ppt/tags/tag23.xml" ContentType="application/vnd.openxmlformats-officedocument.presentationml.tags+xml"/>
  <Override PartName="/ppt/tags/tag230.xml" ContentType="application/vnd.openxmlformats-officedocument.presentationml.tags+xml"/>
  <Override PartName="/ppt/tags/tag231.xml" ContentType="application/vnd.openxmlformats-officedocument.presentationml.tags+xml"/>
  <Override PartName="/ppt/tags/tag232.xml" ContentType="application/vnd.openxmlformats-officedocument.presentationml.tags+xml"/>
  <Override PartName="/ppt/tags/tag233.xml" ContentType="application/vnd.openxmlformats-officedocument.presentationml.tags+xml"/>
  <Override PartName="/ppt/tags/tag234.xml" ContentType="application/vnd.openxmlformats-officedocument.presentationml.tags+xml"/>
  <Override PartName="/ppt/tags/tag235.xml" ContentType="application/vnd.openxmlformats-officedocument.presentationml.tags+xml"/>
  <Override PartName="/ppt/tags/tag236.xml" ContentType="application/vnd.openxmlformats-officedocument.presentationml.tags+xml"/>
  <Override PartName="/ppt/tags/tag24.xml" ContentType="application/vnd.openxmlformats-officedocument.presentationml.tags+xml"/>
  <Override PartName="/ppt/tags/tag25.xml" ContentType="application/vnd.openxmlformats-officedocument.presentationml.tags+xml"/>
  <Override PartName="/ppt/tags/tag26.xml" ContentType="application/vnd.openxmlformats-officedocument.presentationml.tags+xml"/>
  <Override PartName="/ppt/tags/tag27.xml" ContentType="application/vnd.openxmlformats-officedocument.presentationml.tags+xml"/>
  <Override PartName="/ppt/tags/tag28.xml" ContentType="application/vnd.openxmlformats-officedocument.presentationml.tags+xml"/>
  <Override PartName="/ppt/tags/tag29.xml" ContentType="application/vnd.openxmlformats-officedocument.presentationml.tags+xml"/>
  <Override PartName="/ppt/tags/tag3.xml" ContentType="application/vnd.openxmlformats-officedocument.presentationml.tags+xml"/>
  <Override PartName="/ppt/tags/tag30.xml" ContentType="application/vnd.openxmlformats-officedocument.presentationml.tags+xml"/>
  <Override PartName="/ppt/tags/tag31.xml" ContentType="application/vnd.openxmlformats-officedocument.presentationml.tags+xml"/>
  <Override PartName="/ppt/tags/tag32.xml" ContentType="application/vnd.openxmlformats-officedocument.presentationml.tags+xml"/>
  <Override PartName="/ppt/tags/tag33.xml" ContentType="application/vnd.openxmlformats-officedocument.presentationml.tags+xml"/>
  <Override PartName="/ppt/tags/tag34.xml" ContentType="application/vnd.openxmlformats-officedocument.presentationml.tags+xml"/>
  <Override PartName="/ppt/tags/tag35.xml" ContentType="application/vnd.openxmlformats-officedocument.presentationml.tags+xml"/>
  <Override PartName="/ppt/tags/tag36.xml" ContentType="application/vnd.openxmlformats-officedocument.presentationml.tags+xml"/>
  <Override PartName="/ppt/tags/tag37.xml" ContentType="application/vnd.openxmlformats-officedocument.presentationml.tags+xml"/>
  <Override PartName="/ppt/tags/tag38.xml" ContentType="application/vnd.openxmlformats-officedocument.presentationml.tags+xml"/>
  <Override PartName="/ppt/tags/tag39.xml" ContentType="application/vnd.openxmlformats-officedocument.presentationml.tags+xml"/>
  <Override PartName="/ppt/tags/tag4.xml" ContentType="application/vnd.openxmlformats-officedocument.presentationml.tags+xml"/>
  <Override PartName="/ppt/tags/tag40.xml" ContentType="application/vnd.openxmlformats-officedocument.presentationml.tags+xml"/>
  <Override PartName="/ppt/tags/tag41.xml" ContentType="application/vnd.openxmlformats-officedocument.presentationml.tags+xml"/>
  <Override PartName="/ppt/tags/tag42.xml" ContentType="application/vnd.openxmlformats-officedocument.presentationml.tags+xml"/>
  <Override PartName="/ppt/tags/tag43.xml" ContentType="application/vnd.openxmlformats-officedocument.presentationml.tags+xml"/>
  <Override PartName="/ppt/tags/tag44.xml" ContentType="application/vnd.openxmlformats-officedocument.presentationml.tags+xml"/>
  <Override PartName="/ppt/tags/tag45.xml" ContentType="application/vnd.openxmlformats-officedocument.presentationml.tags+xml"/>
  <Override PartName="/ppt/tags/tag46.xml" ContentType="application/vnd.openxmlformats-officedocument.presentationml.tags+xml"/>
  <Override PartName="/ppt/tags/tag47.xml" ContentType="application/vnd.openxmlformats-officedocument.presentationml.tags+xml"/>
  <Override PartName="/ppt/tags/tag48.xml" ContentType="application/vnd.openxmlformats-officedocument.presentationml.tags+xml"/>
  <Override PartName="/ppt/tags/tag49.xml" ContentType="application/vnd.openxmlformats-officedocument.presentationml.tags+xml"/>
  <Override PartName="/ppt/tags/tag5.xml" ContentType="application/vnd.openxmlformats-officedocument.presentationml.tags+xml"/>
  <Override PartName="/ppt/tags/tag50.xml" ContentType="application/vnd.openxmlformats-officedocument.presentationml.tags+xml"/>
  <Override PartName="/ppt/tags/tag51.xml" ContentType="application/vnd.openxmlformats-officedocument.presentationml.tags+xml"/>
  <Override PartName="/ppt/tags/tag52.xml" ContentType="application/vnd.openxmlformats-officedocument.presentationml.tags+xml"/>
  <Override PartName="/ppt/tags/tag53.xml" ContentType="application/vnd.openxmlformats-officedocument.presentationml.tags+xml"/>
  <Override PartName="/ppt/tags/tag54.xml" ContentType="application/vnd.openxmlformats-officedocument.presentationml.tags+xml"/>
  <Override PartName="/ppt/tags/tag55.xml" ContentType="application/vnd.openxmlformats-officedocument.presentationml.tags+xml"/>
  <Override PartName="/ppt/tags/tag56.xml" ContentType="application/vnd.openxmlformats-officedocument.presentationml.tags+xml"/>
  <Override PartName="/ppt/tags/tag57.xml" ContentType="application/vnd.openxmlformats-officedocument.presentationml.tags+xml"/>
  <Override PartName="/ppt/tags/tag58.xml" ContentType="application/vnd.openxmlformats-officedocument.presentationml.tags+xml"/>
  <Override PartName="/ppt/tags/tag59.xml" ContentType="application/vnd.openxmlformats-officedocument.presentationml.tags+xml"/>
  <Override PartName="/ppt/tags/tag6.xml" ContentType="application/vnd.openxmlformats-officedocument.presentationml.tags+xml"/>
  <Override PartName="/ppt/tags/tag60.xml" ContentType="application/vnd.openxmlformats-officedocument.presentationml.tags+xml"/>
  <Override PartName="/ppt/tags/tag61.xml" ContentType="application/vnd.openxmlformats-officedocument.presentationml.tags+xml"/>
  <Override PartName="/ppt/tags/tag62.xml" ContentType="application/vnd.openxmlformats-officedocument.presentationml.tags+xml"/>
  <Override PartName="/ppt/tags/tag63.xml" ContentType="application/vnd.openxmlformats-officedocument.presentationml.tags+xml"/>
  <Override PartName="/ppt/tags/tag64.xml" ContentType="application/vnd.openxmlformats-officedocument.presentationml.tags+xml"/>
  <Override PartName="/ppt/tags/tag65.xml" ContentType="application/vnd.openxmlformats-officedocument.presentationml.tags+xml"/>
  <Override PartName="/ppt/tags/tag66.xml" ContentType="application/vnd.openxmlformats-officedocument.presentationml.tags+xml"/>
  <Override PartName="/ppt/tags/tag67.xml" ContentType="application/vnd.openxmlformats-officedocument.presentationml.tags+xml"/>
  <Override PartName="/ppt/tags/tag68.xml" ContentType="application/vnd.openxmlformats-officedocument.presentationml.tags+xml"/>
  <Override PartName="/ppt/tags/tag69.xml" ContentType="application/vnd.openxmlformats-officedocument.presentationml.tags+xml"/>
  <Override PartName="/ppt/tags/tag7.xml" ContentType="application/vnd.openxmlformats-officedocument.presentationml.tags+xml"/>
  <Override PartName="/ppt/tags/tag70.xml" ContentType="application/vnd.openxmlformats-officedocument.presentationml.tags+xml"/>
  <Override PartName="/ppt/tags/tag71.xml" ContentType="application/vnd.openxmlformats-officedocument.presentationml.tags+xml"/>
  <Override PartName="/ppt/tags/tag72.xml" ContentType="application/vnd.openxmlformats-officedocument.presentationml.tags+xml"/>
  <Override PartName="/ppt/tags/tag73.xml" ContentType="application/vnd.openxmlformats-officedocument.presentationml.tags+xml"/>
  <Override PartName="/ppt/tags/tag74.xml" ContentType="application/vnd.openxmlformats-officedocument.presentationml.tags+xml"/>
  <Override PartName="/ppt/tags/tag75.xml" ContentType="application/vnd.openxmlformats-officedocument.presentationml.tags+xml"/>
  <Override PartName="/ppt/tags/tag76.xml" ContentType="application/vnd.openxmlformats-officedocument.presentationml.tags+xml"/>
  <Override PartName="/ppt/tags/tag77.xml" ContentType="application/vnd.openxmlformats-officedocument.presentationml.tags+xml"/>
  <Override PartName="/ppt/tags/tag78.xml" ContentType="application/vnd.openxmlformats-officedocument.presentationml.tags+xml"/>
  <Override PartName="/ppt/tags/tag79.xml" ContentType="application/vnd.openxmlformats-officedocument.presentationml.tags+xml"/>
  <Override PartName="/ppt/tags/tag8.xml" ContentType="application/vnd.openxmlformats-officedocument.presentationml.tags+xml"/>
  <Override PartName="/ppt/tags/tag80.xml" ContentType="application/vnd.openxmlformats-officedocument.presentationml.tags+xml"/>
  <Override PartName="/ppt/tags/tag81.xml" ContentType="application/vnd.openxmlformats-officedocument.presentationml.tags+xml"/>
  <Override PartName="/ppt/tags/tag82.xml" ContentType="application/vnd.openxmlformats-officedocument.presentationml.tags+xml"/>
  <Override PartName="/ppt/tags/tag83.xml" ContentType="application/vnd.openxmlformats-officedocument.presentationml.tags+xml"/>
  <Override PartName="/ppt/tags/tag84.xml" ContentType="application/vnd.openxmlformats-officedocument.presentationml.tags+xml"/>
  <Override PartName="/ppt/tags/tag85.xml" ContentType="application/vnd.openxmlformats-officedocument.presentationml.tags+xml"/>
  <Override PartName="/ppt/tags/tag86.xml" ContentType="application/vnd.openxmlformats-officedocument.presentationml.tags+xml"/>
  <Override PartName="/ppt/tags/tag87.xml" ContentType="application/vnd.openxmlformats-officedocument.presentationml.tags+xml"/>
  <Override PartName="/ppt/tags/tag88.xml" ContentType="application/vnd.openxmlformats-officedocument.presentationml.tags+xml"/>
  <Override PartName="/ppt/tags/tag89.xml" ContentType="application/vnd.openxmlformats-officedocument.presentationml.tags+xml"/>
  <Override PartName="/ppt/tags/tag9.xml" ContentType="application/vnd.openxmlformats-officedocument.presentationml.tags+xml"/>
  <Override PartName="/ppt/tags/tag90.xml" ContentType="application/vnd.openxmlformats-officedocument.presentationml.tags+xml"/>
  <Override PartName="/ppt/tags/tag91.xml" ContentType="application/vnd.openxmlformats-officedocument.presentationml.tags+xml"/>
  <Override PartName="/ppt/tags/tag92.xml" ContentType="application/vnd.openxmlformats-officedocument.presentationml.tags+xml"/>
  <Override PartName="/ppt/tags/tag93.xml" ContentType="application/vnd.openxmlformats-officedocument.presentationml.tags+xml"/>
  <Override PartName="/ppt/tags/tag94.xml" ContentType="application/vnd.openxmlformats-officedocument.presentationml.tags+xml"/>
  <Override PartName="/ppt/tags/tag95.xml" ContentType="application/vnd.openxmlformats-officedocument.presentationml.tags+xml"/>
  <Override PartName="/ppt/tags/tag96.xml" ContentType="application/vnd.openxmlformats-officedocument.presentationml.tags+xml"/>
  <Override PartName="/ppt/tags/tag97.xml" ContentType="application/vnd.openxmlformats-officedocument.presentationml.tags+xml"/>
  <Override PartName="/ppt/tags/tag98.xml" ContentType="application/vnd.openxmlformats-officedocument.presentationml.tags+xml"/>
  <Override PartName="/ppt/tags/tag99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94507" r:id="rId2"/>
  </p:sldMasterIdLst>
  <p:notesMasterIdLst>
    <p:notesMasterId r:id="rId3"/>
  </p:notesMasterIdLst>
  <p:sldIdLst>
    <p:sldId id="259" r:id="rId4"/>
    <p:sldId id="262" r:id="rId5"/>
    <p:sldId id="265" r:id="rId6"/>
    <p:sldId id="268" r:id="rId7"/>
    <p:sldId id="271" r:id="rId8"/>
    <p:sldId id="274" r:id="rId9"/>
    <p:sldId id="277" r:id="rId10"/>
    <p:sldId id="280" r:id="rId11"/>
    <p:sldId id="283" r:id="rId12"/>
    <p:sldId id="286" r:id="rId13"/>
    <p:sldId id="289" r:id="rId14"/>
    <p:sldId id="292" r:id="rId15"/>
    <p:sldId id="295" r:id="rId16"/>
    <p:sldId id="297" r:id="rId17"/>
  </p:sldIdLst>
  <p:sldSz cx="12192000" cy="6858000"/>
  <p:notesSz cx="6858000" cy="9144000"/>
  <p:custDataLst>
    <p:tags r:id="rId1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7.xml" /><Relationship Id="rId11" Type="http://schemas.openxmlformats.org/officeDocument/2006/relationships/slide" Target="slides/slide8.xml" /><Relationship Id="rId12" Type="http://schemas.openxmlformats.org/officeDocument/2006/relationships/slide" Target="slides/slide9.xml" /><Relationship Id="rId13" Type="http://schemas.openxmlformats.org/officeDocument/2006/relationships/slide" Target="slides/slide10.xml" /><Relationship Id="rId14" Type="http://schemas.openxmlformats.org/officeDocument/2006/relationships/slide" Target="slides/slide11.xml" /><Relationship Id="rId15" Type="http://schemas.openxmlformats.org/officeDocument/2006/relationships/slide" Target="slides/slide12.xml" /><Relationship Id="rId16" Type="http://schemas.openxmlformats.org/officeDocument/2006/relationships/slide" Target="slides/slide13.xml" /><Relationship Id="rId17" Type="http://schemas.openxmlformats.org/officeDocument/2006/relationships/slide" Target="slides/slide14.xml" /><Relationship Id="rId18" Type="http://schemas.openxmlformats.org/officeDocument/2006/relationships/tags" Target="tags/tag236.xml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notesMaster" Target="notesMasters/notesMaster1.xml" /><Relationship Id="rId4" Type="http://schemas.openxmlformats.org/officeDocument/2006/relationships/slide" Target="slides/slide1.xml" /><Relationship Id="rId5" Type="http://schemas.openxmlformats.org/officeDocument/2006/relationships/slide" Target="slides/slide2.xml" /><Relationship Id="rId6" Type="http://schemas.openxmlformats.org/officeDocument/2006/relationships/slide" Target="slides/slide3.xml" /><Relationship Id="rId7" Type="http://schemas.openxmlformats.org/officeDocument/2006/relationships/slide" Target="slides/slide4.xml" /><Relationship Id="rId8" Type="http://schemas.openxmlformats.org/officeDocument/2006/relationships/slide" Target="slides/slide5.xml" /><Relationship Id="rId9" Type="http://schemas.openxmlformats.org/officeDocument/2006/relationships/slide" Target="slides/slide6.xml" /></Relationships>
</file>

<file path=ppt/notesMasters/_rels/notesMaster1.xml.rels>&#65279;<?xml version="1.0" encoding="utf-8" standalone="yes"?><Relationships xmlns="http://schemas.openxmlformats.org/package/2006/relationships"><Relationship Id="rId1" Type="http://schemas.openxmlformats.org/officeDocument/2006/relationships/theme" Target="../theme/theme3.xml" /></Relationships>
</file>

<file path=ppt/notesMasters/notesMaster1.xml><?xml version="1.0" encoding="utf-8"?>
<p:notes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bg>
      <p:bgPr>
        <a:solidFill>
          <a:schemeClr val="bg1"/>
        </a:solidFill>
        <a:effectLst/>
      </p:bgPr>
    </p:bg>
    <p:spTree>
      <p:nvGrpSpPr>
        <p:cNvPr id="27" name=""/>
        <p:cNvGrpSpPr/>
        <p:nvPr/>
      </p:nvGrpSpPr>
      <p:grpSpPr>
        <a:xfrm>
          <a:off x="0" y="0"/>
          <a:ext cx="0" cy="0"/>
        </a:xfrm>
      </p:grpSpPr>
      <p:sp>
        <p:nvSpPr>
          <p:cNvPr id="1048641" name="Rectangle 2"/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2" y="1"/>
            <a:ext cx="3076575" cy="512763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>
            <a:lvl1pPr algn="l">
              <a:defRPr sz="1100"/>
            </a:lvl1pPr>
          </a:lstStyle>
          <a:p>
            <a:endParaRPr lang="en-US"/>
          </a:p>
        </p:txBody>
      </p:sp>
      <p:sp>
        <p:nvSpPr>
          <p:cNvPr id="1048642" name="Rectangle 3"/>
          <p:cNvSpPr>
            <a:spLocks noGrp="1" noChangeArrowheads="1"/>
          </p:cNvSpPr>
          <p:nvPr>
            <p:ph type="dt" idx="1"/>
          </p:nvPr>
        </p:nvSpPr>
        <p:spPr bwMode="auto">
          <a:xfrm>
            <a:off x="4021139" y="1"/>
            <a:ext cx="3076575" cy="512763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>
            <a:lvl1pPr algn="r">
              <a:defRPr sz="1100"/>
            </a:lvl1pPr>
          </a:lstStyle>
          <a:p>
            <a:endParaRPr lang="en-US"/>
          </a:p>
        </p:txBody>
      </p:sp>
      <p:sp>
        <p:nvSpPr>
          <p:cNvPr id="1048643" name="Rectangle 4"/>
          <p:cNvSpPr>
            <a:spLocks noGrp="1" noRot="1" noChangeAspect="1" noChangeArrowheads="1" noTextEdit="1"/>
          </p:cNvSpPr>
          <p:nvPr>
            <p:ph type="sldImg" idx="2"/>
          </p:nvPr>
        </p:nvSpPr>
        <p:spPr bwMode="auto">
          <a:xfrm>
            <a:off x="990600" y="766763"/>
            <a:ext cx="5118100" cy="3838575"/>
          </a:xfrm>
          <a:prstGeom prst="rect">
            <a:avLst/>
          </a:prstGeom>
          <a:noFill/>
          <a:ln w="9525">
            <a:solidFill>
              <a:srgbClr val="000000"/>
            </a:solidFill>
            <a:miter lim="800000"/>
          </a:ln>
          <a:effectLst/>
        </p:spPr>
      </p:sp>
      <p:sp>
        <p:nvSpPr>
          <p:cNvPr id="1048644" name="Rectangle 5"/>
          <p:cNvSpPr>
            <a:spLocks noGrp="1" noChangeArrowheads="1"/>
          </p:cNvSpPr>
          <p:nvPr>
            <p:ph type="body" sz="quarter" idx="3"/>
          </p:nvPr>
        </p:nvSpPr>
        <p:spPr bwMode="auto">
          <a:xfrm>
            <a:off x="709614" y="4862514"/>
            <a:ext cx="5680075" cy="4605337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</a:p>
        </p:txBody>
      </p:sp>
      <p:sp>
        <p:nvSpPr>
          <p:cNvPr id="1048645" name="Rectangle 6"/>
          <p:cNvSpPr>
            <a:spLocks noGrp="1" noChangeArrowheads="1"/>
          </p:cNvSpPr>
          <p:nvPr>
            <p:ph type="ftr" sz="quarter" idx="4"/>
          </p:nvPr>
        </p:nvSpPr>
        <p:spPr bwMode="auto">
          <a:xfrm>
            <a:off x="2" y="9720264"/>
            <a:ext cx="3076575" cy="512762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b" anchorCtr="0" compatLnSpc="1">
            <a:prstTxWarp prst="textNoShape">
              <a:avLst/>
            </a:prstTxWarp>
          </a:bodyPr>
          <a:lstStyle>
            <a:lvl1pPr algn="l">
              <a:defRPr sz="1100"/>
            </a:lvl1pPr>
          </a:lstStyle>
          <a:p>
            <a:endParaRPr lang="en-US"/>
          </a:p>
        </p:txBody>
      </p:sp>
      <p:sp>
        <p:nvSpPr>
          <p:cNvPr id="1048646" name="Rectangle 7"/>
          <p:cNvSpPr>
            <a:spLocks noGrp="1" noChangeArrowheads="1"/>
          </p:cNvSpPr>
          <p:nvPr>
            <p:ph type="sldNum" sz="quarter" idx="5"/>
          </p:nvPr>
        </p:nvSpPr>
        <p:spPr bwMode="auto">
          <a:xfrm>
            <a:off x="4021139" y="9720264"/>
            <a:ext cx="3076575" cy="512762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b" anchorCtr="0" compatLnSpc="1">
            <a:prstTxWarp prst="textNoShape">
              <a:avLst/>
            </a:prstTxWarp>
          </a:bodyPr>
          <a:lstStyle>
            <a:lvl1pPr algn="r">
              <a:defRPr sz="1100"/>
            </a:lvl1pPr>
          </a:lstStyle>
          <a:p>
            <a:fld id="{A9A0EA98-5831-4853-B862-C702E6EB345C}" type="slidenum">
              <a:rPr lang="en-US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1pPr>
    <a:lvl2pPr marL="4572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2pPr>
    <a:lvl3pPr marL="9144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3pPr>
    <a:lvl4pPr marL="13716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4pPr>
    <a:lvl5pPr marL="18288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.xml" /><Relationship Id="rId2" Type="http://schemas.openxmlformats.org/officeDocument/2006/relationships/notesMaster" Target="../notesMasters/notesMaster1.xml" /></Relationships>
</file>

<file path=ppt/notesSlides/_rels/notesSlide2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.xml" /><Relationship Id="rId2" Type="http://schemas.openxmlformats.org/officeDocument/2006/relationships/notesMaster" Target="../notesMasters/notesMaster1.xml" /></Relationships>
</file>

<file path=ppt/notesSlides/notesSlide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33" name=""/>
        <p:cNvGrpSpPr/>
        <p:nvPr/>
      </p:nvGrpSpPr>
      <p:grpSpPr>
        <a:xfrm>
          <a:off x="0" y="0"/>
          <a:ext cx="0" cy="0"/>
        </a:xfrm>
      </p:grpSpPr>
      <p:sp>
        <p:nvSpPr>
          <p:cNvPr id="1048665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1048667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669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5D0DACE-38E0-42D2-9336-2B707D34BC6D}" type="slidenum">
              <a:rPr lang="zh-CN" altLang="en-US" smtClean="0"/>
              <a:t>1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3" name=""/>
        <p:cNvGrpSpPr/>
        <p:nvPr/>
      </p:nvGrpSpPr>
      <p:grpSpPr>
        <a:xfrm>
          <a:off x="0" y="0"/>
          <a:ext cx="0" cy="0"/>
        </a:xfrm>
      </p:grpSpPr>
      <p:sp>
        <p:nvSpPr>
          <p:cNvPr id="1048625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1048627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629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5D0DACE-38E0-42D2-9336-2B707D34BC6D}" type="slidenum">
              <a:rPr lang="zh-CN" altLang="en-US" smtClean="0"/>
              <a:t>2</a:t>
            </a:fld>
            <a:endParaRPr lang="zh-CN" altLang="en-US"/>
          </a:p>
        </p:txBody>
      </p:sp>
    </p:spTree>
  </p:cSld>
  <p:clrMapOvr>
    <a:masterClrMapping/>
  </p:clrMapOvr>
</p:note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jpeg" /><Relationship Id="rId10" Type="http://schemas.openxmlformats.org/officeDocument/2006/relationships/slideMaster" Target="../slideMasters/slideMaster2.xml" /><Relationship Id="rId2" Type="http://schemas.openxmlformats.org/officeDocument/2006/relationships/tags" Target="../tags/tag1.xml" /><Relationship Id="rId3" Type="http://schemas.openxmlformats.org/officeDocument/2006/relationships/tags" Target="../tags/tag2.xml" /><Relationship Id="rId4" Type="http://schemas.openxmlformats.org/officeDocument/2006/relationships/tags" Target="../tags/tag3.xml" /><Relationship Id="rId5" Type="http://schemas.openxmlformats.org/officeDocument/2006/relationships/tags" Target="../tags/tag4.xml" /><Relationship Id="rId6" Type="http://schemas.openxmlformats.org/officeDocument/2006/relationships/tags" Target="../tags/tag5.xml" /><Relationship Id="rId7" Type="http://schemas.openxmlformats.org/officeDocument/2006/relationships/tags" Target="../tags/tag6.xml" /><Relationship Id="rId8" Type="http://schemas.openxmlformats.org/officeDocument/2006/relationships/tags" Target="../tags/tag7.xml" /><Relationship Id="rId9" Type="http://schemas.openxmlformats.org/officeDocument/2006/relationships/tags" Target="../tags/tag8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jpeg" /><Relationship Id="rId2" Type="http://schemas.openxmlformats.org/officeDocument/2006/relationships/tags" Target="../tags/tag9.xml" /><Relationship Id="rId3" Type="http://schemas.openxmlformats.org/officeDocument/2006/relationships/tags" Target="../tags/tag10.xml" /><Relationship Id="rId4" Type="http://schemas.openxmlformats.org/officeDocument/2006/relationships/tags" Target="../tags/tag11.xml" /><Relationship Id="rId5" Type="http://schemas.openxmlformats.org/officeDocument/2006/relationships/tags" Target="../tags/tag12.xml" /><Relationship Id="rId6" Type="http://schemas.openxmlformats.org/officeDocument/2006/relationships/tags" Target="../tags/tag13.xml" /><Relationship Id="rId7" Type="http://schemas.openxmlformats.org/officeDocument/2006/relationships/tags" Target="../tags/tag14.xml" /><Relationship Id="rId8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.jpeg" /><Relationship Id="rId10" Type="http://schemas.openxmlformats.org/officeDocument/2006/relationships/tags" Target="../tags/tag23.xml" /><Relationship Id="rId11" Type="http://schemas.openxmlformats.org/officeDocument/2006/relationships/tags" Target="../tags/tag24.xml" /><Relationship Id="rId12" Type="http://schemas.openxmlformats.org/officeDocument/2006/relationships/slideMaster" Target="../slideMasters/slideMaster2.xml" /><Relationship Id="rId2" Type="http://schemas.openxmlformats.org/officeDocument/2006/relationships/tags" Target="../tags/tag15.xml" /><Relationship Id="rId3" Type="http://schemas.openxmlformats.org/officeDocument/2006/relationships/tags" Target="../tags/tag16.xml" /><Relationship Id="rId4" Type="http://schemas.openxmlformats.org/officeDocument/2006/relationships/tags" Target="../tags/tag17.xml" /><Relationship Id="rId5" Type="http://schemas.openxmlformats.org/officeDocument/2006/relationships/tags" Target="../tags/tag18.xml" /><Relationship Id="rId6" Type="http://schemas.openxmlformats.org/officeDocument/2006/relationships/tags" Target="../tags/tag19.xml" /><Relationship Id="rId7" Type="http://schemas.openxmlformats.org/officeDocument/2006/relationships/tags" Target="../tags/tag20.xml" /><Relationship Id="rId8" Type="http://schemas.openxmlformats.org/officeDocument/2006/relationships/tags" Target="../tags/tag21.xml" /><Relationship Id="rId9" Type="http://schemas.openxmlformats.org/officeDocument/2006/relationships/tags" Target="../tags/tag2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3.png" /><Relationship Id="rId10" Type="http://schemas.openxmlformats.org/officeDocument/2006/relationships/tags" Target="../tags/tag33.xml" /><Relationship Id="rId11" Type="http://schemas.openxmlformats.org/officeDocument/2006/relationships/tags" Target="../tags/tag34.xml" /><Relationship Id="rId12" Type="http://schemas.openxmlformats.org/officeDocument/2006/relationships/tags" Target="../tags/tag35.xml" /><Relationship Id="rId13" Type="http://schemas.openxmlformats.org/officeDocument/2006/relationships/slideMaster" Target="../slideMasters/slideMaster2.xml" /><Relationship Id="rId2" Type="http://schemas.openxmlformats.org/officeDocument/2006/relationships/tags" Target="../tags/tag25.xml" /><Relationship Id="rId3" Type="http://schemas.openxmlformats.org/officeDocument/2006/relationships/tags" Target="../tags/tag26.xml" /><Relationship Id="rId4" Type="http://schemas.openxmlformats.org/officeDocument/2006/relationships/tags" Target="../tags/tag27.xml" /><Relationship Id="rId5" Type="http://schemas.openxmlformats.org/officeDocument/2006/relationships/tags" Target="../tags/tag28.xml" /><Relationship Id="rId6" Type="http://schemas.openxmlformats.org/officeDocument/2006/relationships/tags" Target="../tags/tag29.xml" /><Relationship Id="rId7" Type="http://schemas.openxmlformats.org/officeDocument/2006/relationships/tags" Target="../tags/tag30.xml" /><Relationship Id="rId8" Type="http://schemas.openxmlformats.org/officeDocument/2006/relationships/tags" Target="../tags/tag31.xml" /><Relationship Id="rId9" Type="http://schemas.openxmlformats.org/officeDocument/2006/relationships/tags" Target="../tags/tag3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jpeg" /><Relationship Id="rId2" Type="http://schemas.openxmlformats.org/officeDocument/2006/relationships/tags" Target="../tags/tag36.xml" /><Relationship Id="rId3" Type="http://schemas.openxmlformats.org/officeDocument/2006/relationships/tags" Target="../tags/tag37.xml" /><Relationship Id="rId4" Type="http://schemas.openxmlformats.org/officeDocument/2006/relationships/tags" Target="../tags/tag38.xml" /><Relationship Id="rId5" Type="http://schemas.openxmlformats.org/officeDocument/2006/relationships/tags" Target="../tags/tag39.xml" /><Relationship Id="rId6" Type="http://schemas.openxmlformats.org/officeDocument/2006/relationships/tags" Target="../tags/tag40.xml" /><Relationship Id="rId7" Type="http://schemas.openxmlformats.org/officeDocument/2006/relationships/tags" Target="../tags/tag41.xml" /><Relationship Id="rId8" Type="http://schemas.openxmlformats.org/officeDocument/2006/relationships/tags" Target="../tags/tag42.xml" /><Relationship Id="rId9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jpeg" /><Relationship Id="rId10" Type="http://schemas.openxmlformats.org/officeDocument/2006/relationships/tags" Target="../tags/tag51.xml" /><Relationship Id="rId11" Type="http://schemas.openxmlformats.org/officeDocument/2006/relationships/slideMaster" Target="../slideMasters/slideMaster2.xml" /><Relationship Id="rId2" Type="http://schemas.openxmlformats.org/officeDocument/2006/relationships/tags" Target="../tags/tag43.xml" /><Relationship Id="rId3" Type="http://schemas.openxmlformats.org/officeDocument/2006/relationships/tags" Target="../tags/tag44.xml" /><Relationship Id="rId4" Type="http://schemas.openxmlformats.org/officeDocument/2006/relationships/tags" Target="../tags/tag45.xml" /><Relationship Id="rId5" Type="http://schemas.openxmlformats.org/officeDocument/2006/relationships/tags" Target="../tags/tag46.xml" /><Relationship Id="rId6" Type="http://schemas.openxmlformats.org/officeDocument/2006/relationships/tags" Target="../tags/tag47.xml" /><Relationship Id="rId7" Type="http://schemas.openxmlformats.org/officeDocument/2006/relationships/tags" Target="../tags/tag48.xml" /><Relationship Id="rId8" Type="http://schemas.openxmlformats.org/officeDocument/2006/relationships/tags" Target="../tags/tag49.xml" /><Relationship Id="rId9" Type="http://schemas.openxmlformats.org/officeDocument/2006/relationships/tags" Target="../tags/tag50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jpeg" /><Relationship Id="rId2" Type="http://schemas.openxmlformats.org/officeDocument/2006/relationships/tags" Target="../tags/tag52.xml" /><Relationship Id="rId3" Type="http://schemas.openxmlformats.org/officeDocument/2006/relationships/tags" Target="../tags/tag53.xml" /><Relationship Id="rId4" Type="http://schemas.openxmlformats.org/officeDocument/2006/relationships/tags" Target="../tags/tag54.xml" /><Relationship Id="rId5" Type="http://schemas.openxmlformats.org/officeDocument/2006/relationships/tags" Target="../tags/tag55.xml" /><Relationship Id="rId6" Type="http://schemas.openxmlformats.org/officeDocument/2006/relationships/tags" Target="../tags/tag56.xml" /><Relationship Id="rId7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jpeg" /><Relationship Id="rId2" Type="http://schemas.openxmlformats.org/officeDocument/2006/relationships/tags" Target="../tags/tag57.xml" /><Relationship Id="rId3" Type="http://schemas.openxmlformats.org/officeDocument/2006/relationships/tags" Target="../tags/tag58.xml" /><Relationship Id="rId4" Type="http://schemas.openxmlformats.org/officeDocument/2006/relationships/tags" Target="../tags/tag59.xml" /><Relationship Id="rId5" Type="http://schemas.openxmlformats.org/officeDocument/2006/relationships/tags" Target="../tags/tag60.xml" /><Relationship Id="rId6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jpeg" /><Relationship Id="rId2" Type="http://schemas.openxmlformats.org/officeDocument/2006/relationships/tags" Target="../tags/tag61.xml" /><Relationship Id="rId3" Type="http://schemas.openxmlformats.org/officeDocument/2006/relationships/tags" Target="../tags/tag62.xml" /><Relationship Id="rId4" Type="http://schemas.openxmlformats.org/officeDocument/2006/relationships/tags" Target="../tags/tag63.xml" /><Relationship Id="rId5" Type="http://schemas.openxmlformats.org/officeDocument/2006/relationships/tags" Target="../tags/tag64.xml" /><Relationship Id="rId6" Type="http://schemas.openxmlformats.org/officeDocument/2006/relationships/tags" Target="../tags/tag65.xml" /><Relationship Id="rId7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jpeg" /><Relationship Id="rId2" Type="http://schemas.openxmlformats.org/officeDocument/2006/relationships/tags" Target="../tags/tag66.xml" /><Relationship Id="rId3" Type="http://schemas.openxmlformats.org/officeDocument/2006/relationships/tags" Target="../tags/tag67.xml" /><Relationship Id="rId4" Type="http://schemas.openxmlformats.org/officeDocument/2006/relationships/tags" Target="../tags/tag68.xml" /><Relationship Id="rId5" Type="http://schemas.openxmlformats.org/officeDocument/2006/relationships/tags" Target="../tags/tag69.xml" /><Relationship Id="rId6" Type="http://schemas.openxmlformats.org/officeDocument/2006/relationships/tags" Target="../tags/tag70.xml" /><Relationship Id="rId7" Type="http://schemas.openxmlformats.org/officeDocument/2006/relationships/tags" Target="../tags/tag71.xml" /><Relationship Id="rId8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jpeg" /><Relationship Id="rId2" Type="http://schemas.openxmlformats.org/officeDocument/2006/relationships/tags" Target="../tags/tag72.xml" /><Relationship Id="rId3" Type="http://schemas.openxmlformats.org/officeDocument/2006/relationships/tags" Target="../tags/tag73.xml" /><Relationship Id="rId4" Type="http://schemas.openxmlformats.org/officeDocument/2006/relationships/tags" Target="../tags/tag74.xml" /><Relationship Id="rId5" Type="http://schemas.openxmlformats.org/officeDocument/2006/relationships/tags" Target="../tags/tag75.xml" /><Relationship Id="rId6" Type="http://schemas.openxmlformats.org/officeDocument/2006/relationships/tags" Target="../tags/tag76.xml" /><Relationship Id="rId7" Type="http://schemas.openxmlformats.org/officeDocument/2006/relationships/tags" Target="../tags/tag77.xml" /><Relationship Id="rId8" Type="http://schemas.openxmlformats.org/officeDocument/2006/relationships/tags" Target="../tags/tag78.xml" /><Relationship Id="rId9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99A4063-0032-4237-9180-700C62E83AC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BFE2F15-C29E-4668-972A-A7BBE978CFE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3B8E0D5-3D0F-459D-89E8-342E9BC73DA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D2027B7-8D2A-4CFC-A4AE-82D581CD681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3A8AF4AA-C97E-44C5-B6C5-03E770F2142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E623F167-7CA7-41E9-AF4F-991A74FB27D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0A2A82C3-0FEF-47B4-94FE-AB363D99A30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B561E2E-87D9-4602-8686-4412F366EC5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ECD013F-7A44-4B36-A868-06DA747E84C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B8C74E2-CB22-43BE-B180-4BBD4AC2FCD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4A78C1D-0FE8-439D-84FC-96859E2C093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标题幻灯片">
    <p:spTree>
      <p:nvGrpSpPr>
        <p:cNvPr id="33" name=""/>
        <p:cNvGrpSpPr/>
        <p:nvPr/>
      </p:nvGrpSpPr>
      <p:grpSpPr>
        <a:xfrm>
          <a:off x="0" y="0"/>
          <a:ext cx="0" cy="0"/>
        </a:xfrm>
      </p:grpSpPr>
      <p:pic>
        <p:nvPicPr>
          <p:cNvPr id="2097155" name="图片 9" descr="7680500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rcRect t="7663" b="7820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048664" name="署名"/>
          <p:cNvSpPr txBox="1">
            <a:spLocks noGrp="1"/>
          </p:cNvSpPr>
          <p:nvPr>
            <p:ph type="body" idx="7"/>
            <p:custDataLst>
              <p:tags r:id="rId3"/>
            </p:custDataLst>
          </p:nvPr>
        </p:nvSpPr>
        <p:spPr>
          <a:xfrm>
            <a:off x="4402772" y="5632796"/>
            <a:ext cx="6966584" cy="583561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vert="horz" wrap="square" lIns="0" tIns="0" rIns="0" bIns="0" rtlCol="0" anchor="t" anchorCtr="0">
            <a:normAutofit/>
          </a:bodyPr>
          <a:lstStyle>
            <a:lvl1pPr marL="0" indent="0">
              <a:buNone/>
              <a:defRPr sz="1600" spc="0">
                <a:solidFill>
                  <a:srgbClr val="FFFFFF"/>
                </a:solidFill>
                <a:latin typeface="+mn-ea"/>
                <a:ea typeface="+mn-ea"/>
                <a:sym typeface="+mn-ea"/>
              </a:defRPr>
            </a:lvl1pPr>
          </a:lstStyle>
          <a:p>
            <a:pPr marL="57150" marR="0" lvl="0" indent="-285750" fontAlgn="ctr">
              <a:lnSpc>
                <a:spcPct val="100000"/>
              </a:lnSpc>
              <a:spcAft>
                <a:spcPct val="0"/>
              </a:spcAft>
              <a:buClrTx/>
              <a:buSzTx/>
            </a:pPr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</p:txBody>
      </p:sp>
      <p:sp>
        <p:nvSpPr>
          <p:cNvPr id="1048666" name="标题"/>
          <p:cNvSpPr txBox="1">
            <a:spLocks noGrp="1"/>
          </p:cNvSpPr>
          <p:nvPr>
            <p:ph type="title" idx="5" hasCustomPrompt="1"/>
            <p:custDataLst>
              <p:tags r:id="rId4"/>
            </p:custDataLst>
          </p:nvPr>
        </p:nvSpPr>
        <p:spPr>
          <a:xfrm>
            <a:off x="4402772" y="3749203"/>
            <a:ext cx="6966585" cy="1731066"/>
          </a:xfrm>
          <a:prstGeom prst="rect">
            <a:avLst/>
          </a:prstGeom>
          <a:noFill/>
        </p:spPr>
        <p:txBody>
          <a:bodyPr wrap="square" lIns="0" tIns="45720" rIns="0" bIns="45720" rtlCol="0" anchor="b" anchorCtr="0">
            <a:normAutofit/>
          </a:bodyPr>
          <a:lstStyle>
            <a:lvl1pPr marL="0" marR="0" algn="l" defTabSz="914400" rtl="0" eaLnBrk="1" fontAlgn="ctr" latinLnBrk="0" hangingPunct="1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5400" b="1" i="0" u="none" strike="noStrike" kern="1200" cap="none" spc="0" normalizeH="0" baseline="0" noProof="1">
                <a:solidFill>
                  <a:schemeClr val="accent1"/>
                </a:solidFill>
                <a:latin typeface="+mj-ea"/>
                <a:ea typeface="+mj-ea"/>
                <a:cs typeface="微软雅黑" panose="020b0503020204020204" pitchFamily="34" charset="-122"/>
                <a:sym typeface="+mn-ea"/>
              </a:defRPr>
            </a:lvl1pPr>
          </a:lstStyle>
          <a:p>
            <a:pPr lvl="0" algn="l" font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</a:pPr>
            <a:r>
              <a:rPr>
                <a:sym typeface="+mn-ea"/>
              </a:rPr>
              <a:t>单击此处编辑标题</a:t>
            </a:r>
            <a:endParaRPr>
              <a:sym typeface="+mn-ea"/>
            </a:endParaRPr>
          </a:p>
        </p:txBody>
      </p:sp>
      <p:sp>
        <p:nvSpPr>
          <p:cNvPr id="1048668" name="矩形 16"/>
          <p:cNvSpPr/>
          <p:nvPr>
            <p:custDataLst>
              <p:tags r:id="rId5"/>
            </p:custDataLst>
          </p:nvPr>
        </p:nvSpPr>
        <p:spPr>
          <a:xfrm>
            <a:off x="0" y="4800600"/>
            <a:ext cx="4284345" cy="603885"/>
          </a:xfrm>
          <a:prstGeom prst="rect">
            <a:avLst/>
          </a:prstGeom>
          <a:gradFill>
            <a:gsLst>
              <a:gs pos="0">
                <a:schemeClr val="accent1">
                  <a:alpha val="0"/>
                </a:schemeClr>
              </a:gs>
              <a:gs pos="100000">
                <a:schemeClr val="accent1"/>
              </a:gs>
            </a:gsLst>
            <a:lin ang="10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670" name="矩形 17"/>
          <p:cNvSpPr/>
          <p:nvPr>
            <p:custDataLst>
              <p:tags r:id="rId6"/>
            </p:custDataLst>
          </p:nvPr>
        </p:nvSpPr>
        <p:spPr>
          <a:xfrm rot="10800000">
            <a:off x="11488420" y="4801235"/>
            <a:ext cx="703580" cy="603885"/>
          </a:xfrm>
          <a:prstGeom prst="rect">
            <a:avLst/>
          </a:prstGeom>
          <a:gradFill>
            <a:gsLst>
              <a:gs pos="0">
                <a:schemeClr val="accent1">
                  <a:alpha val="0"/>
                </a:schemeClr>
              </a:gs>
              <a:gs pos="100000">
                <a:schemeClr val="accent1"/>
              </a:gs>
            </a:gsLst>
            <a:lin ang="10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672" name="日期占位符 1"/>
          <p:cNvSpPr>
            <a:spLocks noGrp="1"/>
          </p:cNvSpPr>
          <p:nvPr>
            <p:ph type="dt" sz="half" idx="10"/>
            <p:custDataLst>
              <p:tags r:id="rId7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74" name="页脚占位符 2"/>
          <p:cNvSpPr>
            <a:spLocks noGrp="1"/>
          </p:cNvSpPr>
          <p:nvPr>
            <p:ph type="ftr" sz="quarter" idx="11"/>
            <p:custDataLst>
              <p:tags r:id="rId8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676" name="灯片编号占位符 10"/>
          <p:cNvSpPr>
            <a:spLocks noGrp="1"/>
          </p:cNvSpPr>
          <p:nvPr>
            <p:ph type="sldNum" sz="quarter" idx="12"/>
            <p:custDataLst>
              <p:tags r:id="rId9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标题和内容">
    <p:spTree>
      <p:nvGrpSpPr>
        <p:cNvPr id="35" name=""/>
        <p:cNvGrpSpPr/>
        <p:nvPr/>
      </p:nvGrpSpPr>
      <p:grpSpPr>
        <a:xfrm>
          <a:off x="0" y="0"/>
          <a:ext cx="0" cy="0"/>
        </a:xfrm>
      </p:grpSpPr>
      <p:pic>
        <p:nvPicPr>
          <p:cNvPr id="2097157" name="图片 10" descr="7680500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>
            <a:alphaModFix amt="5000"/>
          </a:blip>
          <a:srcRect t="7663" b="7820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048678" name="正文"/>
          <p:cNvSpPr txBox="1">
            <a:spLocks noGrp="1"/>
          </p:cNvSpPr>
          <p:nvPr>
            <p:ph idx="1"/>
            <p:custDataLst>
              <p:tags r:id="rId3"/>
            </p:custDataLst>
          </p:nvPr>
        </p:nvSpPr>
        <p:spPr>
          <a:xfrm>
            <a:off x="694800" y="1258888"/>
            <a:ext cx="10801875" cy="4922837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0" tIns="0" rIns="0" bIns="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n-ea"/>
                <a:ea typeface="+mn-ea"/>
                <a:cs typeface="微软雅黑" panose="020b0503020204020204" pitchFamily="34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680" name="日期占位符 1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82" name="页脚占位符 2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684" name="灯片编号占位符 11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048686" name="标题 12"/>
          <p:cNvSpPr>
            <a:spLocks noGrp="1"/>
          </p:cNvSpPr>
          <p:nvPr>
            <p:ph type="title"/>
            <p:custDataLst>
              <p:tags r:id="rId7"/>
            </p:custDataLst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目录">
    <p:spTree>
      <p:nvGrpSpPr>
        <p:cNvPr id="37" name=""/>
        <p:cNvGrpSpPr/>
        <p:nvPr/>
      </p:nvGrpSpPr>
      <p:grpSpPr>
        <a:xfrm>
          <a:off x="0" y="0"/>
          <a:ext cx="0" cy="0"/>
        </a:xfrm>
      </p:grpSpPr>
      <p:pic>
        <p:nvPicPr>
          <p:cNvPr id="2097159" name="图片 8" descr="55544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-14605" y="0"/>
            <a:ext cx="4046220" cy="6858000"/>
          </a:xfrm>
          <a:prstGeom prst="rect">
            <a:avLst/>
          </a:prstGeom>
        </p:spPr>
      </p:pic>
      <p:sp>
        <p:nvSpPr>
          <p:cNvPr id="1048688" name="矩形 7"/>
          <p:cNvSpPr/>
          <p:nvPr>
            <p:custDataLst>
              <p:tags r:id="rId3"/>
            </p:custDataLst>
          </p:nvPr>
        </p:nvSpPr>
        <p:spPr>
          <a:xfrm>
            <a:off x="-15240" y="-6220"/>
            <a:ext cx="4046220" cy="6858000"/>
          </a:xfrm>
          <a:prstGeom prst="rect">
            <a:avLst/>
          </a:prstGeom>
          <a:gradFill>
            <a:gsLst>
              <a:gs pos="0">
                <a:schemeClr val="bg1">
                  <a:alpha val="30000"/>
                </a:schemeClr>
              </a:gs>
              <a:gs pos="100000">
                <a:schemeClr val="bg1">
                  <a:alpha val="70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690" name="副标题"/>
          <p:cNvSpPr txBox="1">
            <a:spLocks noGrp="1"/>
          </p:cNvSpPr>
          <p:nvPr>
            <p:ph type="body" idx="5" hasCustomPrompt="1"/>
            <p:custDataLst>
              <p:tags r:id="rId4"/>
            </p:custDataLst>
          </p:nvPr>
        </p:nvSpPr>
        <p:spPr>
          <a:xfrm rot="5400000">
            <a:off x="1526540" y="2623820"/>
            <a:ext cx="5486400" cy="1343660"/>
          </a:xfrm>
          <a:prstGeom prst="rect">
            <a:avLst/>
          </a:prstGeom>
          <a:noFill/>
        </p:spPr>
        <p:txBody>
          <a:bodyPr wrap="square" lIns="91440" tIns="45720" rIns="91440" bIns="45720" rtlCol="0" anchor="ctr" anchorCtr="0">
            <a:normAutofit/>
          </a:bodyPr>
          <a:lstStyle>
            <a:lvl1pPr marL="0" marR="0" lvl="0" algn="l" defTabSz="914400" rtl="0" eaLnBrk="1" fontAlgn="ctr" latinLnBrk="0" hangingPunct="1">
              <a:lnSpc>
                <a:spcPct val="100000"/>
              </a:lnSpc>
              <a:buClrTx/>
              <a:buSzTx/>
              <a:buFontTx/>
              <a:buNone/>
              <a:defRPr kumimoji="0" lang="en-US" altLang="zh-CN" sz="6500" b="1" i="0" u="none" strike="noStrike" kern="1200" cap="none" spc="0" normalizeH="0" baseline="0" noProof="1">
                <a:ln>
                  <a:gradFill>
                    <a:gsLst>
                      <a:gs pos="19000">
                        <a:schemeClr val="accent1">
                          <a:alpha val="0"/>
                        </a:schemeClr>
                      </a:gs>
                      <a:gs pos="74000">
                        <a:schemeClr val="accent1">
                          <a:alpha val="35000"/>
                        </a:schemeClr>
                      </a:gs>
                    </a:gsLst>
                    <a:lin ang="16200000" scaled="0"/>
                  </a:gradFill>
                </a:ln>
                <a:noFill/>
                <a:latin typeface="+mj-ea"/>
                <a:ea typeface="+mj-ea"/>
                <a:cs typeface="微软雅黑" panose="020b0503020204020204" pitchFamily="34" charset="-122"/>
                <a:sym typeface="+mn-ea"/>
              </a:defRPr>
            </a:lvl1pPr>
          </a:lstStyle>
          <a:p>
            <a:pPr lvl="0" algn="l" fontAlgn="ctr">
              <a:buClrTx/>
              <a:buSzTx/>
              <a:buFontTx/>
            </a:pPr>
            <a:r>
              <a:rPr err="1">
                <a:sym typeface="+mn-ea"/>
              </a:rPr>
              <a:t>编辑副标题</a:t>
            </a:r>
            <a:endParaRPr>
              <a:sym typeface="+mn-ea"/>
            </a:endParaRPr>
          </a:p>
        </p:txBody>
      </p:sp>
      <p:sp>
        <p:nvSpPr>
          <p:cNvPr id="1048692" name="标题"/>
          <p:cNvSpPr txBox="1">
            <a:spLocks noGrp="1"/>
          </p:cNvSpPr>
          <p:nvPr>
            <p:ph type="title" idx="4" hasCustomPrompt="1"/>
            <p:custDataLst>
              <p:tags r:id="rId5"/>
            </p:custDataLst>
          </p:nvPr>
        </p:nvSpPr>
        <p:spPr>
          <a:xfrm>
            <a:off x="3275330" y="579755"/>
            <a:ext cx="1428750" cy="4603115"/>
          </a:xfrm>
          <a:prstGeom prst="rect">
            <a:avLst/>
          </a:prstGeom>
          <a:noFill/>
        </p:spPr>
        <p:txBody>
          <a:bodyPr vert="eaVert" wrap="square" lIns="91440" tIns="45720" rIns="91440" bIns="45720" rtlCol="0" anchor="b" anchorCtr="0">
            <a:normAutofit/>
          </a:bodyPr>
          <a:lstStyle>
            <a:lvl1pPr marL="0" marR="0" lvl="0" algn="l" defTabSz="914400" rtl="0" eaLnBrk="1" fontAlgn="ctr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6000" b="1" i="0" u="none" strike="noStrike" kern="1200" cap="none" spc="1000" normalizeH="0" baseline="0" noProof="1">
                <a:solidFill>
                  <a:schemeClr val="accent1"/>
                </a:solidFill>
                <a:latin typeface="+mj-ea"/>
                <a:ea typeface="+mj-ea"/>
                <a:cs typeface="微软雅黑" panose="020b0503020204020204" pitchFamily="34" charset="-122"/>
                <a:sym typeface="+mn-ea"/>
              </a:defRPr>
            </a:lvl1pPr>
          </a:lstStyle>
          <a:p>
            <a:pPr lvl="0" algn="l" fontAlgn="ctr">
              <a:buClrTx/>
              <a:buSzTx/>
              <a:buFontTx/>
            </a:pPr>
            <a:r>
              <a:rPr>
                <a:sym typeface="+mn-ea"/>
              </a:rPr>
              <a:t>编辑标题</a:t>
            </a:r>
            <a:endParaRPr>
              <a:sym typeface="+mn-ea"/>
            </a:endParaRPr>
          </a:p>
        </p:txBody>
      </p:sp>
      <p:sp>
        <p:nvSpPr>
          <p:cNvPr id="1048694" name="矩形 103"/>
          <p:cNvSpPr/>
          <p:nvPr>
            <p:custDataLst>
              <p:tags r:id="rId6"/>
            </p:custDataLst>
          </p:nvPr>
        </p:nvSpPr>
        <p:spPr>
          <a:xfrm flipH="1">
            <a:off x="11571605" y="6042660"/>
            <a:ext cx="36195" cy="215900"/>
          </a:xfrm>
          <a:prstGeom prst="rect">
            <a:avLst/>
          </a:prstGeom>
          <a:solidFill>
            <a:schemeClr val="accent1">
              <a:alpha val="4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5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696" name="矩形 104"/>
          <p:cNvSpPr/>
          <p:nvPr>
            <p:custDataLst>
              <p:tags r:id="rId7"/>
            </p:custDataLst>
          </p:nvPr>
        </p:nvSpPr>
        <p:spPr>
          <a:xfrm flipH="1">
            <a:off x="11571605" y="5685790"/>
            <a:ext cx="36195" cy="215900"/>
          </a:xfrm>
          <a:prstGeom prst="rect">
            <a:avLst/>
          </a:prstGeom>
          <a:solidFill>
            <a:schemeClr val="accent1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5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698" name="矩形 105"/>
          <p:cNvSpPr/>
          <p:nvPr>
            <p:custDataLst>
              <p:tags r:id="rId8"/>
            </p:custDataLst>
          </p:nvPr>
        </p:nvSpPr>
        <p:spPr>
          <a:xfrm flipH="1">
            <a:off x="11571605" y="5328920"/>
            <a:ext cx="36195" cy="215900"/>
          </a:xfrm>
          <a:prstGeom prst="rect">
            <a:avLst/>
          </a:prstGeom>
          <a:solidFill>
            <a:schemeClr val="accent1">
              <a:alpha val="8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5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700" name="日期占位符 1"/>
          <p:cNvSpPr>
            <a:spLocks noGrp="1"/>
          </p:cNvSpPr>
          <p:nvPr>
            <p:ph type="dt" sz="half" idx="10"/>
            <p:custDataLst>
              <p:tags r:id="rId9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02" name="页脚占位符 9"/>
          <p:cNvSpPr>
            <a:spLocks noGrp="1"/>
          </p:cNvSpPr>
          <p:nvPr>
            <p:ph type="ftr" sz="quarter" idx="11"/>
            <p:custDataLst>
              <p:tags r:id="rId10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04" name="灯片编号占位符 10"/>
          <p:cNvSpPr>
            <a:spLocks noGrp="1"/>
          </p:cNvSpPr>
          <p:nvPr>
            <p:ph type="sldNum" sz="quarter" idx="12"/>
            <p:custDataLst>
              <p:tags r:id="rId11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secHead" preserve="1">
  <p:cSld name="节标题">
    <p:spTree>
      <p:nvGrpSpPr>
        <p:cNvPr id="39" name=""/>
        <p:cNvGrpSpPr/>
        <p:nvPr/>
      </p:nvGrpSpPr>
      <p:grpSpPr>
        <a:xfrm>
          <a:off x="0" y="0"/>
          <a:ext cx="0" cy="0"/>
        </a:xfrm>
      </p:grpSpPr>
      <p:pic>
        <p:nvPicPr>
          <p:cNvPr id="2097161" name="图片 10" descr="C:/Users/xiaonian/Downloads/图片1.png图片1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rcRect l="8078" t="-28" r="-8078" b="28"/>
          <a:stretch>
            <a:fillRect/>
          </a:stretch>
        </p:blipFill>
        <p:spPr>
          <a:xfrm>
            <a:off x="318" y="0"/>
            <a:ext cx="12191365" cy="6856095"/>
          </a:xfrm>
          <a:prstGeom prst="rect">
            <a:avLst/>
          </a:prstGeom>
        </p:spPr>
      </p:pic>
      <p:sp>
        <p:nvSpPr>
          <p:cNvPr id="1048706" name="矩形 9"/>
          <p:cNvSpPr/>
          <p:nvPr>
            <p:custDataLst>
              <p:tags r:id="rId3"/>
            </p:custDataLst>
          </p:nvPr>
        </p:nvSpPr>
        <p:spPr>
          <a:xfrm>
            <a:off x="0" y="0"/>
            <a:ext cx="12192000" cy="6857365"/>
          </a:xfrm>
          <a:prstGeom prst="rect">
            <a:avLst/>
          </a:prstGeom>
          <a:gradFill>
            <a:gsLst>
              <a:gs pos="0">
                <a:schemeClr val="bg1">
                  <a:alpha val="30000"/>
                </a:schemeClr>
              </a:gs>
              <a:gs pos="100000">
                <a:schemeClr val="bg1">
                  <a:alpha val="70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708" name="矩形 43"/>
          <p:cNvSpPr/>
          <p:nvPr>
            <p:custDataLst>
              <p:tags r:id="rId4"/>
            </p:custDataLst>
          </p:nvPr>
        </p:nvSpPr>
        <p:spPr>
          <a:xfrm>
            <a:off x="11581765" y="6377305"/>
            <a:ext cx="288290" cy="3810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/>
            <a:endParaRPr lang="zh-CN" altLang="en-US">
              <a:solidFill>
                <a:schemeClr val="lt1"/>
              </a:solidFill>
              <a:latin typeface="微软雅黑" panose="020b0503020204020204" pitchFamily="34" charset="-122"/>
              <a:ea typeface="微软雅黑" panose="020b0503020204020204" pitchFamily="34" charset="-122"/>
              <a:cs typeface="微软雅黑" panose="020b0503020204020204" pitchFamily="34" charset="-122"/>
              <a:sym typeface="+mn-ea"/>
            </a:endParaRPr>
          </a:p>
        </p:txBody>
      </p:sp>
      <p:sp>
        <p:nvSpPr>
          <p:cNvPr id="1048710" name="矩形 44"/>
          <p:cNvSpPr/>
          <p:nvPr>
            <p:custDataLst>
              <p:tags r:id="rId5"/>
            </p:custDataLst>
          </p:nvPr>
        </p:nvSpPr>
        <p:spPr>
          <a:xfrm>
            <a:off x="11581765" y="6468745"/>
            <a:ext cx="288290" cy="3810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/>
            <a:endParaRPr lang="zh-CN" altLang="en-US">
              <a:solidFill>
                <a:schemeClr val="lt1"/>
              </a:solidFill>
              <a:latin typeface="微软雅黑" panose="020b0503020204020204" pitchFamily="34" charset="-122"/>
              <a:ea typeface="微软雅黑" panose="020b0503020204020204" pitchFamily="34" charset="-122"/>
              <a:cs typeface="微软雅黑" panose="020b0503020204020204" pitchFamily="34" charset="-122"/>
              <a:sym typeface="+mn-ea"/>
            </a:endParaRPr>
          </a:p>
        </p:txBody>
      </p:sp>
      <p:sp>
        <p:nvSpPr>
          <p:cNvPr id="1048712" name="矩形 45"/>
          <p:cNvSpPr/>
          <p:nvPr>
            <p:custDataLst>
              <p:tags r:id="rId6"/>
            </p:custDataLst>
          </p:nvPr>
        </p:nvSpPr>
        <p:spPr>
          <a:xfrm>
            <a:off x="11581765" y="6561455"/>
            <a:ext cx="288290" cy="3810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/>
            <a:endParaRPr lang="zh-CN" altLang="en-US">
              <a:solidFill>
                <a:schemeClr val="lt1"/>
              </a:solidFill>
              <a:latin typeface="微软雅黑" panose="020b0503020204020204" pitchFamily="34" charset="-122"/>
              <a:ea typeface="微软雅黑" panose="020b0503020204020204" pitchFamily="34" charset="-122"/>
              <a:cs typeface="微软雅黑" panose="020b0503020204020204" pitchFamily="34" charset="-122"/>
              <a:sym typeface="+mn-ea"/>
            </a:endParaRPr>
          </a:p>
        </p:txBody>
      </p:sp>
      <p:sp>
        <p:nvSpPr>
          <p:cNvPr id="1048714" name="节编号"/>
          <p:cNvSpPr txBox="1">
            <a:spLocks noGrp="1"/>
          </p:cNvSpPr>
          <p:nvPr>
            <p:ph type="body" idx="4" hasCustomPrompt="1"/>
            <p:custDataLst>
              <p:tags r:id="rId7"/>
            </p:custDataLst>
          </p:nvPr>
        </p:nvSpPr>
        <p:spPr>
          <a:xfrm>
            <a:off x="2078355" y="1539875"/>
            <a:ext cx="8378825" cy="3218815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lvl1pPr marL="0" marR="0" lvl="0" algn="r" defTabSz="914400" rtl="0" eaLnBrk="1" fontAlgn="ctr" latinLnBrk="0" hangingPunct="1">
              <a:lnSpc>
                <a:spcPct val="100000"/>
              </a:lnSpc>
              <a:buClrTx/>
              <a:buSzTx/>
              <a:buFontTx/>
              <a:buNone/>
              <a:defRPr kumimoji="0" lang="en-US" altLang="zh-CN" sz="23300" b="1" i="0" u="none" strike="noStrike" kern="1200" cap="none" spc="0" normalizeH="0" baseline="0" noProof="1">
                <a:ln>
                  <a:noFill/>
                </a:ln>
                <a:gradFill>
                  <a:gsLst>
                    <a:gs pos="14000">
                      <a:schemeClr val="accent1">
                        <a:alpha val="0"/>
                      </a:schemeClr>
                    </a:gs>
                    <a:gs pos="100000">
                      <a:schemeClr val="accent1"/>
                    </a:gs>
                  </a:gsLst>
                  <a:lin ang="1200000" scaled="0"/>
                </a:gradFill>
                <a:latin typeface="+mj-ea"/>
                <a:ea typeface="+mj-ea"/>
                <a:cs typeface="微软雅黑" panose="020b0503020204020204" pitchFamily="34" charset="-122"/>
                <a:sym typeface="+mn-ea"/>
              </a:defRPr>
            </a:lvl1pPr>
          </a:lstStyle>
          <a:p>
            <a:pPr lvl="0" algn="r" fontAlgn="ctr">
              <a:buClrTx/>
              <a:buSzTx/>
              <a:buFontTx/>
            </a:pPr>
            <a:r>
              <a:rPr>
                <a:sym typeface="+mn-ea"/>
              </a:rPr>
              <a:t>编号</a:t>
            </a:r>
            <a:endParaRPr>
              <a:sym typeface="+mn-ea"/>
            </a:endParaRPr>
          </a:p>
        </p:txBody>
      </p:sp>
      <p:sp>
        <p:nvSpPr>
          <p:cNvPr id="1048716" name="标题"/>
          <p:cNvSpPr txBox="1">
            <a:spLocks noGrp="1"/>
          </p:cNvSpPr>
          <p:nvPr>
            <p:ph type="title" idx="3" hasCustomPrompt="1"/>
            <p:custDataLst>
              <p:tags r:id="rId8"/>
            </p:custDataLst>
          </p:nvPr>
        </p:nvSpPr>
        <p:spPr>
          <a:xfrm>
            <a:off x="2078990" y="3526155"/>
            <a:ext cx="8378190" cy="2279650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rmAutofit/>
          </a:bodyPr>
          <a:lstStyle>
            <a:lvl1pPr marL="0" marR="0" algn="r" defTabSz="914400" rtl="0" eaLnBrk="1" fontAlgn="ctr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6600" b="1" i="0" u="none" strike="noStrike" kern="1200" cap="none" spc="0" normalizeH="0" baseline="0" noProof="1">
                <a:solidFill>
                  <a:schemeClr val="tx1"/>
                </a:solidFill>
                <a:latin typeface="+mj-ea"/>
                <a:ea typeface="+mj-ea"/>
                <a:cs typeface="微软雅黑" panose="020b0503020204020204" pitchFamily="34" charset="-122"/>
                <a:sym typeface="+mn-ea"/>
              </a:defRPr>
            </a:lvl1pPr>
          </a:lstStyle>
          <a:p>
            <a:pPr lvl="0" algn="r" fontAlgn="ctr">
              <a:lnSpc>
                <a:spcPct val="100000"/>
              </a:lnSpc>
            </a:pPr>
            <a:r>
              <a:rPr>
                <a:sym typeface="+mn-ea"/>
              </a:rPr>
              <a:t>单击此处编辑标题</a:t>
            </a:r>
            <a:endParaRPr>
              <a:sym typeface="+mn-ea"/>
            </a:endParaRPr>
          </a:p>
        </p:txBody>
      </p:sp>
      <p:sp>
        <p:nvSpPr>
          <p:cNvPr id="1048718" name="文本框 12"/>
          <p:cNvSpPr txBox="1"/>
          <p:nvPr userDrawn="1">
            <p:custDataLst>
              <p:tags r:id="rId9"/>
            </p:custDataLst>
          </p:nvPr>
        </p:nvSpPr>
        <p:spPr>
          <a:xfrm rot="5400000">
            <a:off x="-1866457" y="3103940"/>
            <a:ext cx="4956911" cy="648212"/>
          </a:xfrm>
          <a:custGeom>
            <a:rect l="l" t="t" r="r" b="b"/>
            <a:pathLst>
              <a:path w="4956911" h="648212">
                <a:moveTo>
                  <a:pt x="1855486" y="118556"/>
                </a:moveTo>
                <a:cubicBezTo>
                  <a:pt x="1853868" y="136899"/>
                  <a:pt x="1850226" y="154567"/>
                  <a:pt x="1844561" y="171562"/>
                </a:cubicBezTo>
                <a:lnTo>
                  <a:pt x="1772943" y="390465"/>
                </a:lnTo>
                <a:lnTo>
                  <a:pt x="1940053" y="390465"/>
                </a:lnTo>
                <a:lnTo>
                  <a:pt x="1868839" y="173180"/>
                </a:lnTo>
                <a:cubicBezTo>
                  <a:pt x="1864253" y="159423"/>
                  <a:pt x="1861016" y="141215"/>
                  <a:pt x="1859128" y="118556"/>
                </a:cubicBezTo>
                <a:close/>
                <a:moveTo>
                  <a:pt x="2544500" y="114105"/>
                </a:moveTo>
                <a:lnTo>
                  <a:pt x="2544500" y="316418"/>
                </a:lnTo>
                <a:lnTo>
                  <a:pt x="2602362" y="316418"/>
                </a:lnTo>
                <a:cubicBezTo>
                  <a:pt x="2680859" y="316418"/>
                  <a:pt x="2720108" y="282294"/>
                  <a:pt x="2720108" y="214047"/>
                </a:cubicBezTo>
                <a:cubicBezTo>
                  <a:pt x="2720108" y="147419"/>
                  <a:pt x="2681264" y="114105"/>
                  <a:pt x="2603576" y="114105"/>
                </a:cubicBezTo>
                <a:close/>
                <a:moveTo>
                  <a:pt x="4573325" y="112082"/>
                </a:moveTo>
                <a:lnTo>
                  <a:pt x="4573325" y="292545"/>
                </a:lnTo>
                <a:lnTo>
                  <a:pt x="4638875" y="292545"/>
                </a:lnTo>
                <a:cubicBezTo>
                  <a:pt x="4670166" y="292545"/>
                  <a:pt x="4695320" y="283441"/>
                  <a:pt x="4714338" y="265233"/>
                </a:cubicBezTo>
                <a:cubicBezTo>
                  <a:pt x="4733355" y="247025"/>
                  <a:pt x="4742864" y="224298"/>
                  <a:pt x="4742864" y="197053"/>
                </a:cubicBezTo>
                <a:cubicBezTo>
                  <a:pt x="4742864" y="140405"/>
                  <a:pt x="4709010" y="112082"/>
                  <a:pt x="4641302" y="112082"/>
                </a:cubicBezTo>
                <a:close/>
                <a:moveTo>
                  <a:pt x="4439798" y="10520"/>
                </a:moveTo>
                <a:lnTo>
                  <a:pt x="4659511" y="10520"/>
                </a:lnTo>
                <a:cubicBezTo>
                  <a:pt x="4808683" y="10520"/>
                  <a:pt x="4883269" y="67168"/>
                  <a:pt x="4883269" y="180463"/>
                </a:cubicBezTo>
                <a:cubicBezTo>
                  <a:pt x="4883269" y="223084"/>
                  <a:pt x="4870793" y="259635"/>
                  <a:pt x="4845841" y="290117"/>
                </a:cubicBezTo>
                <a:cubicBezTo>
                  <a:pt x="4820889" y="320599"/>
                  <a:pt x="4786563" y="342044"/>
                  <a:pt x="4742864" y="354453"/>
                </a:cubicBezTo>
                <a:lnTo>
                  <a:pt x="4742864" y="356071"/>
                </a:lnTo>
                <a:cubicBezTo>
                  <a:pt x="4771727" y="365782"/>
                  <a:pt x="4803693" y="397613"/>
                  <a:pt x="4838760" y="451563"/>
                </a:cubicBezTo>
                <a:lnTo>
                  <a:pt x="4956911" y="637287"/>
                </a:lnTo>
                <a:lnTo>
                  <a:pt x="4803153" y="637287"/>
                </a:lnTo>
                <a:lnTo>
                  <a:pt x="4704829" y="474222"/>
                </a:lnTo>
                <a:cubicBezTo>
                  <a:pt x="4684597" y="440503"/>
                  <a:pt x="4668008" y="418788"/>
                  <a:pt x="4655060" y="409077"/>
                </a:cubicBezTo>
                <a:cubicBezTo>
                  <a:pt x="4642112" y="399366"/>
                  <a:pt x="4628354" y="394511"/>
                  <a:pt x="4613788" y="394511"/>
                </a:cubicBezTo>
                <a:lnTo>
                  <a:pt x="4573325" y="394511"/>
                </a:lnTo>
                <a:lnTo>
                  <a:pt x="4573325" y="637287"/>
                </a:lnTo>
                <a:lnTo>
                  <a:pt x="4439798" y="637287"/>
                </a:lnTo>
                <a:close/>
                <a:moveTo>
                  <a:pt x="3801623" y="10520"/>
                </a:moveTo>
                <a:lnTo>
                  <a:pt x="4158099" y="10520"/>
                </a:lnTo>
                <a:lnTo>
                  <a:pt x="4158099" y="119769"/>
                </a:lnTo>
                <a:lnTo>
                  <a:pt x="3935150" y="119769"/>
                </a:lnTo>
                <a:lnTo>
                  <a:pt x="3935150" y="267458"/>
                </a:lnTo>
                <a:lnTo>
                  <a:pt x="4142319" y="267458"/>
                </a:lnTo>
                <a:lnTo>
                  <a:pt x="4142319" y="376303"/>
                </a:lnTo>
                <a:lnTo>
                  <a:pt x="3935150" y="376303"/>
                </a:lnTo>
                <a:lnTo>
                  <a:pt x="3935150" y="528038"/>
                </a:lnTo>
                <a:lnTo>
                  <a:pt x="4172666" y="528038"/>
                </a:lnTo>
                <a:lnTo>
                  <a:pt x="4172666" y="637287"/>
                </a:lnTo>
                <a:lnTo>
                  <a:pt x="3801623" y="637287"/>
                </a:lnTo>
                <a:close/>
                <a:moveTo>
                  <a:pt x="3066677" y="10520"/>
                </a:moveTo>
                <a:lnTo>
                  <a:pt x="3557894" y="10520"/>
                </a:lnTo>
                <a:lnTo>
                  <a:pt x="3557894" y="119769"/>
                </a:lnTo>
                <a:lnTo>
                  <a:pt x="3379049" y="119769"/>
                </a:lnTo>
                <a:lnTo>
                  <a:pt x="3379049" y="637287"/>
                </a:lnTo>
                <a:lnTo>
                  <a:pt x="3245118" y="637287"/>
                </a:lnTo>
                <a:lnTo>
                  <a:pt x="3245118" y="119769"/>
                </a:lnTo>
                <a:lnTo>
                  <a:pt x="3066677" y="119769"/>
                </a:lnTo>
                <a:close/>
                <a:moveTo>
                  <a:pt x="2410973" y="10520"/>
                </a:moveTo>
                <a:lnTo>
                  <a:pt x="2626639" y="10520"/>
                </a:lnTo>
                <a:cubicBezTo>
                  <a:pt x="2782555" y="10520"/>
                  <a:pt x="2860513" y="76609"/>
                  <a:pt x="2860513" y="208787"/>
                </a:cubicBezTo>
                <a:cubicBezTo>
                  <a:pt x="2860513" y="272988"/>
                  <a:pt x="2836978" y="324443"/>
                  <a:pt x="2789906" y="363152"/>
                </a:cubicBezTo>
                <a:cubicBezTo>
                  <a:pt x="2742834" y="401862"/>
                  <a:pt x="2683961" y="420407"/>
                  <a:pt x="2613287" y="418788"/>
                </a:cubicBezTo>
                <a:lnTo>
                  <a:pt x="2544500" y="418788"/>
                </a:lnTo>
                <a:lnTo>
                  <a:pt x="2544500" y="637287"/>
                </a:lnTo>
                <a:lnTo>
                  <a:pt x="2410973" y="637287"/>
                </a:lnTo>
                <a:close/>
                <a:moveTo>
                  <a:pt x="1782249" y="10520"/>
                </a:moveTo>
                <a:lnTo>
                  <a:pt x="1939244" y="10520"/>
                </a:lnTo>
                <a:lnTo>
                  <a:pt x="2164216" y="637287"/>
                </a:lnTo>
                <a:lnTo>
                  <a:pt x="2018551" y="637287"/>
                </a:lnTo>
                <a:lnTo>
                  <a:pt x="1971614" y="493644"/>
                </a:lnTo>
                <a:lnTo>
                  <a:pt x="1743809" y="493644"/>
                </a:lnTo>
                <a:lnTo>
                  <a:pt x="1697682" y="637287"/>
                </a:lnTo>
                <a:lnTo>
                  <a:pt x="1552826" y="637287"/>
                </a:lnTo>
                <a:close/>
                <a:moveTo>
                  <a:pt x="772673" y="10520"/>
                </a:moveTo>
                <a:lnTo>
                  <a:pt x="906200" y="10520"/>
                </a:lnTo>
                <a:lnTo>
                  <a:pt x="906200" y="263412"/>
                </a:lnTo>
                <a:lnTo>
                  <a:pt x="1173254" y="263412"/>
                </a:lnTo>
                <a:lnTo>
                  <a:pt x="1173254" y="10520"/>
                </a:lnTo>
                <a:lnTo>
                  <a:pt x="1306780" y="10520"/>
                </a:lnTo>
                <a:lnTo>
                  <a:pt x="1306780" y="637287"/>
                </a:lnTo>
                <a:lnTo>
                  <a:pt x="1173254" y="637287"/>
                </a:lnTo>
                <a:lnTo>
                  <a:pt x="1173254" y="378730"/>
                </a:lnTo>
                <a:lnTo>
                  <a:pt x="906200" y="378730"/>
                </a:lnTo>
                <a:lnTo>
                  <a:pt x="906200" y="637287"/>
                </a:lnTo>
                <a:lnTo>
                  <a:pt x="772673" y="637287"/>
                </a:lnTo>
                <a:close/>
                <a:moveTo>
                  <a:pt x="332603" y="0"/>
                </a:moveTo>
                <a:cubicBezTo>
                  <a:pt x="393836" y="0"/>
                  <a:pt x="445089" y="7958"/>
                  <a:pt x="486361" y="23873"/>
                </a:cubicBezTo>
                <a:lnTo>
                  <a:pt x="486361" y="152949"/>
                </a:lnTo>
                <a:cubicBezTo>
                  <a:pt x="444010" y="128132"/>
                  <a:pt x="395994" y="115723"/>
                  <a:pt x="342314" y="115723"/>
                </a:cubicBezTo>
                <a:cubicBezTo>
                  <a:pt x="281080" y="115723"/>
                  <a:pt x="232120" y="135280"/>
                  <a:pt x="195434" y="174394"/>
                </a:cubicBezTo>
                <a:cubicBezTo>
                  <a:pt x="158748" y="213508"/>
                  <a:pt x="140405" y="264626"/>
                  <a:pt x="140405" y="327747"/>
                </a:cubicBezTo>
                <a:cubicBezTo>
                  <a:pt x="140405" y="389251"/>
                  <a:pt x="157804" y="438750"/>
                  <a:pt x="192602" y="476245"/>
                </a:cubicBezTo>
                <a:cubicBezTo>
                  <a:pt x="227400" y="513741"/>
                  <a:pt x="274471" y="532488"/>
                  <a:pt x="333816" y="532488"/>
                </a:cubicBezTo>
                <a:cubicBezTo>
                  <a:pt x="389655" y="532488"/>
                  <a:pt x="440503" y="519001"/>
                  <a:pt x="486361" y="492026"/>
                </a:cubicBezTo>
                <a:lnTo>
                  <a:pt x="486361" y="614628"/>
                </a:lnTo>
                <a:cubicBezTo>
                  <a:pt x="440773" y="637017"/>
                  <a:pt x="381293" y="648212"/>
                  <a:pt x="307920" y="648212"/>
                </a:cubicBezTo>
                <a:cubicBezTo>
                  <a:pt x="213508" y="648212"/>
                  <a:pt x="138584" y="619955"/>
                  <a:pt x="83150" y="563442"/>
                </a:cubicBezTo>
                <a:cubicBezTo>
                  <a:pt x="27717" y="506930"/>
                  <a:pt x="0" y="431602"/>
                  <a:pt x="0" y="337459"/>
                </a:cubicBezTo>
                <a:cubicBezTo>
                  <a:pt x="0" y="238460"/>
                  <a:pt x="30954" y="157467"/>
                  <a:pt x="92861" y="94480"/>
                </a:cubicBezTo>
                <a:cubicBezTo>
                  <a:pt x="154769" y="31493"/>
                  <a:pt x="234683" y="0"/>
                  <a:pt x="332603" y="0"/>
                </a:cubicBezTo>
                <a:close/>
              </a:path>
            </a:pathLst>
          </a:custGeom>
          <a:noFill/>
          <a:ln>
            <a:gradFill>
              <a:gsLst>
                <a:gs pos="0">
                  <a:schemeClr val="accent1">
                    <a:alpha val="0"/>
                  </a:schemeClr>
                </a:gs>
                <a:gs pos="100000">
                  <a:schemeClr val="accent1">
                    <a:alpha val="100000"/>
                  </a:schemeClr>
                </a:gs>
              </a:gsLst>
              <a:lin ang="16200000" scaled="0"/>
            </a:gradFill>
          </a:ln>
          <a:effectLst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noAutofit/>
          </a:bodyPr>
          <a:lstStyle>
            <a:defPPr>
              <a:defRPr lang="zh-CN"/>
            </a:defPPr>
            <a:lvl1pPr marL="0" algn="dist" defTabSz="914400" rtl="0" eaLnBrk="1" fontAlgn="ctr" latinLnBrk="0" hangingPunct="1">
              <a:lnSpc>
                <a:spcPct val="100000"/>
              </a:lnSpc>
              <a:defRPr sz="6500" b="1" kern="1200" cap="all">
                <a:ln>
                  <a:gradFill>
                    <a:gsLst>
                      <a:gs pos="0">
                        <a:schemeClr val="accent1">
                          <a:alpha val="0"/>
                        </a:schemeClr>
                      </a:gs>
                      <a:gs pos="100000">
                        <a:schemeClr val="accent1">
                          <a:alpha val="100000"/>
                        </a:schemeClr>
                      </a:gs>
                    </a:gsLst>
                    <a:lin ang="16200000" scaled="0"/>
                  </a:gradFill>
                </a:ln>
                <a:noFill/>
                <a:latin typeface="+mj-ea"/>
                <a:ea typeface="+mj-ea"/>
                <a:cs typeface="微软雅黑" panose="020b0503020204020204" pitchFamily="34" charset="-122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/>
            <a:endParaRPr lang="zh-CN" altLang="en-US"/>
          </a:p>
        </p:txBody>
      </p:sp>
      <p:sp>
        <p:nvSpPr>
          <p:cNvPr id="1048720" name="日期占位符 1"/>
          <p:cNvSpPr>
            <a:spLocks noGrp="1"/>
          </p:cNvSpPr>
          <p:nvPr>
            <p:ph type="dt" sz="half" idx="10"/>
            <p:custDataLst>
              <p:tags r:id="rId10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22" name="页脚占位符 2"/>
          <p:cNvSpPr>
            <a:spLocks noGrp="1"/>
          </p:cNvSpPr>
          <p:nvPr>
            <p:ph type="ftr" sz="quarter" idx="11"/>
            <p:custDataLst>
              <p:tags r:id="rId11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24" name="灯片编号占位符 11"/>
          <p:cNvSpPr>
            <a:spLocks noGrp="1"/>
          </p:cNvSpPr>
          <p:nvPr>
            <p:ph type="sldNum" sz="quarter" idx="12"/>
            <p:custDataLst>
              <p:tags r:id="rId12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标题和两栏">
    <p:spTree>
      <p:nvGrpSpPr>
        <p:cNvPr id="41" name=""/>
        <p:cNvGrpSpPr/>
        <p:nvPr/>
      </p:nvGrpSpPr>
      <p:grpSpPr>
        <a:xfrm>
          <a:off x="0" y="0"/>
          <a:ext cx="0" cy="0"/>
        </a:xfrm>
      </p:grpSpPr>
      <p:pic>
        <p:nvPicPr>
          <p:cNvPr id="2097163" name="图片 12" descr="7680500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>
            <a:alphaModFix amt="5000"/>
          </a:blip>
          <a:srcRect t="7663" b="7820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048726" name="正文"/>
          <p:cNvSpPr txBox="1">
            <a:spLocks noGrp="1"/>
          </p:cNvSpPr>
          <p:nvPr>
            <p:ph idx="3"/>
            <p:custDataLst>
              <p:tags r:id="rId3"/>
            </p:custDataLst>
          </p:nvPr>
        </p:nvSpPr>
        <p:spPr>
          <a:xfrm>
            <a:off x="6400805" y="1258887"/>
            <a:ext cx="5095870" cy="4922837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n-ea"/>
                <a:ea typeface="+mn-ea"/>
                <a:cs typeface="微软雅黑" panose="020b0503020204020204" pitchFamily="34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28" name="正文"/>
          <p:cNvSpPr txBox="1">
            <a:spLocks noGrp="1"/>
          </p:cNvSpPr>
          <p:nvPr>
            <p:ph idx="2"/>
            <p:custDataLst>
              <p:tags r:id="rId4"/>
            </p:custDataLst>
          </p:nvPr>
        </p:nvSpPr>
        <p:spPr>
          <a:xfrm>
            <a:off x="694800" y="1258887"/>
            <a:ext cx="5090400" cy="4922837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n-ea"/>
                <a:ea typeface="+mn-ea"/>
                <a:cs typeface="微软雅黑" panose="020b0503020204020204" pitchFamily="34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30" name="日期占位符 1"/>
          <p:cNvSpPr>
            <a:spLocks noGrp="1"/>
          </p:cNvSpPr>
          <p:nvPr>
            <p:ph type="dt" sz="half" idx="10"/>
            <p:custDataLst>
              <p:tags r:id="rId5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32" name="页脚占位符 2"/>
          <p:cNvSpPr>
            <a:spLocks noGrp="1"/>
          </p:cNvSpPr>
          <p:nvPr>
            <p:ph type="ftr" sz="quarter" idx="11"/>
            <p:custDataLst>
              <p:tags r:id="rId6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34" name="灯片编号占位符 3"/>
          <p:cNvSpPr>
            <a:spLocks noGrp="1"/>
          </p:cNvSpPr>
          <p:nvPr>
            <p:ph type="sldNum" sz="quarter" idx="12"/>
            <p:custDataLst>
              <p:tags r:id="rId7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048736" name="标题 13"/>
          <p:cNvSpPr>
            <a:spLocks noGrp="1"/>
          </p:cNvSpPr>
          <p:nvPr>
            <p:ph type="title"/>
            <p:custDataLst>
              <p:tags r:id="rId8"/>
            </p:custDataLst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woTxTwoObj" preserve="1">
  <p:cSld name="标题和比较">
    <p:spTree>
      <p:nvGrpSpPr>
        <p:cNvPr id="43" name=""/>
        <p:cNvGrpSpPr/>
        <p:nvPr/>
      </p:nvGrpSpPr>
      <p:grpSpPr>
        <a:xfrm>
          <a:off x="0" y="0"/>
          <a:ext cx="0" cy="0"/>
        </a:xfrm>
      </p:grpSpPr>
      <p:pic>
        <p:nvPicPr>
          <p:cNvPr id="2097165" name="图片 16" descr="7680500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>
            <a:alphaModFix amt="5000"/>
          </a:blip>
          <a:srcRect t="7663" b="7820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048738" name="正文"/>
          <p:cNvSpPr txBox="1">
            <a:spLocks noGrp="1"/>
          </p:cNvSpPr>
          <p:nvPr>
            <p:ph idx="6"/>
            <p:custDataLst>
              <p:tags r:id="rId3"/>
            </p:custDataLst>
          </p:nvPr>
        </p:nvSpPr>
        <p:spPr>
          <a:xfrm>
            <a:off x="6235200" y="1688513"/>
            <a:ext cx="5261475" cy="4493212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0" tIns="0" rIns="0" bIns="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n-ea"/>
                <a:ea typeface="+mn-ea"/>
                <a:cs typeface="微软雅黑" panose="020b0503020204020204" pitchFamily="34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40" name="标题"/>
          <p:cNvSpPr txBox="1">
            <a:spLocks noGrp="1"/>
          </p:cNvSpPr>
          <p:nvPr>
            <p:ph type="title" idx="5"/>
            <p:custDataLst>
              <p:tags r:id="rId4"/>
            </p:custDataLst>
          </p:nvPr>
        </p:nvSpPr>
        <p:spPr>
          <a:xfrm>
            <a:off x="6235200" y="1258223"/>
            <a:ext cx="5261475" cy="404935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lIns="0" tIns="0" rIns="0" bIns="0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1" i="0" u="none" strike="noStrike" kern="1200" cap="none" spc="0" normalizeH="0" baseline="0" noProof="1">
                <a:solidFill>
                  <a:schemeClr val="tx1"/>
                </a:solidFill>
                <a:latin typeface="+mj-ea"/>
                <a:ea typeface="+mj-ea"/>
                <a:cs typeface="微软雅黑" panose="020b0503020204020204" pitchFamily="34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42" name="正文"/>
          <p:cNvSpPr txBox="1">
            <a:spLocks noGrp="1"/>
          </p:cNvSpPr>
          <p:nvPr>
            <p:ph idx="4"/>
            <p:custDataLst>
              <p:tags r:id="rId5"/>
            </p:custDataLst>
          </p:nvPr>
        </p:nvSpPr>
        <p:spPr>
          <a:xfrm>
            <a:off x="695324" y="1688513"/>
            <a:ext cx="5255476" cy="4493212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0" tIns="0" rIns="0" bIns="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n-ea"/>
                <a:ea typeface="+mn-ea"/>
                <a:cs typeface="微软雅黑" panose="020b0503020204020204" pitchFamily="34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44" name="标题"/>
          <p:cNvSpPr txBox="1">
            <a:spLocks noGrp="1"/>
          </p:cNvSpPr>
          <p:nvPr>
            <p:ph type="title" idx="3"/>
            <p:custDataLst>
              <p:tags r:id="rId6"/>
            </p:custDataLst>
          </p:nvPr>
        </p:nvSpPr>
        <p:spPr>
          <a:xfrm>
            <a:off x="695324" y="1258223"/>
            <a:ext cx="5255476" cy="404935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lIns="0" tIns="0" rIns="0" bIns="0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1" i="0" u="none" strike="noStrike" kern="1200" cap="none" spc="0" normalizeH="0" baseline="0" noProof="1">
                <a:solidFill>
                  <a:schemeClr val="tx1"/>
                </a:solidFill>
                <a:latin typeface="+mj-ea"/>
                <a:ea typeface="+mj-ea"/>
                <a:cs typeface="微软雅黑" panose="020b0503020204020204" pitchFamily="34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46" name="标题"/>
          <p:cNvSpPr txBox="1">
            <a:spLocks noGrp="1"/>
          </p:cNvSpPr>
          <p:nvPr>
            <p:ph type="title" idx="1"/>
            <p:custDataLst>
              <p:tags r:id="rId7"/>
            </p:custDataLst>
          </p:nvPr>
        </p:nvSpPr>
        <p:spPr>
          <a:xfrm>
            <a:off x="695325" y="360000"/>
            <a:ext cx="10801350" cy="7200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1" i="0" u="none" strike="noStrike" kern="1200" cap="none" spc="300" normalizeH="0" baseline="0" noProof="1">
                <a:ln>
                  <a:noFill/>
                  <a:prstDash val="sysDot"/>
                </a:ln>
                <a:solidFill>
                  <a:schemeClr val="accent1"/>
                </a:solidFill>
                <a:latin typeface="+mj-ea"/>
                <a:ea typeface="+mj-ea"/>
                <a:cs typeface="+mj-ea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48" name="日期占位符 1"/>
          <p:cNvSpPr>
            <a:spLocks noGrp="1"/>
          </p:cNvSpPr>
          <p:nvPr>
            <p:ph type="dt" sz="half" idx="10"/>
            <p:custDataLst>
              <p:tags r:id="rId8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50" name="页脚占位符 2"/>
          <p:cNvSpPr>
            <a:spLocks noGrp="1"/>
          </p:cNvSpPr>
          <p:nvPr>
            <p:ph type="ftr" sz="quarter" idx="11"/>
            <p:custDataLst>
              <p:tags r:id="rId9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52" name="灯片编号占位符 3"/>
          <p:cNvSpPr>
            <a:spLocks noGrp="1"/>
          </p:cNvSpPr>
          <p:nvPr>
            <p:ph type="sldNum" sz="quarter" idx="12"/>
            <p:custDataLst>
              <p:tags r:id="rId10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仅标题">
    <p:spTree>
      <p:nvGrpSpPr>
        <p:cNvPr id="45" name=""/>
        <p:cNvGrpSpPr/>
        <p:nvPr/>
      </p:nvGrpSpPr>
      <p:grpSpPr>
        <a:xfrm>
          <a:off x="0" y="0"/>
          <a:ext cx="0" cy="0"/>
        </a:xfrm>
      </p:grpSpPr>
      <p:pic>
        <p:nvPicPr>
          <p:cNvPr id="2097167" name="图片 8" descr="7680500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>
            <a:alphaModFix amt="5000"/>
          </a:blip>
          <a:srcRect t="7663" b="7820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048754" name="标题 1"/>
          <p:cNvSpPr>
            <a:spLocks noGrp="1"/>
          </p:cNvSpPr>
          <p:nvPr>
            <p:ph type="title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56" name="日期占位符 9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58" name="页脚占位符 10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60" name="灯片编号占位符 11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blank" preserve="1">
  <p:cSld name="空白">
    <p:spTree>
      <p:nvGrpSpPr>
        <p:cNvPr id="47" name=""/>
        <p:cNvGrpSpPr/>
        <p:nvPr/>
      </p:nvGrpSpPr>
      <p:grpSpPr>
        <a:xfrm>
          <a:off x="0" y="0"/>
          <a:ext cx="0" cy="0"/>
        </a:xfrm>
      </p:grpSpPr>
      <p:pic>
        <p:nvPicPr>
          <p:cNvPr id="2097169" name="图片 9" descr="7680500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>
            <a:alphaModFix amt="5000"/>
          </a:blip>
          <a:srcRect t="7663" b="7820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048762" name="日期占位符 4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64" name="页脚占位符 5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66" name="灯片编号占位符 6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仅内容">
    <p:spTree>
      <p:nvGrpSpPr>
        <p:cNvPr id="49" name=""/>
        <p:cNvGrpSpPr/>
        <p:nvPr/>
      </p:nvGrpSpPr>
      <p:grpSpPr>
        <a:xfrm>
          <a:off x="0" y="0"/>
          <a:ext cx="0" cy="0"/>
        </a:xfrm>
      </p:grpSpPr>
      <p:pic>
        <p:nvPicPr>
          <p:cNvPr id="2097171" name="图片 8" descr="7680500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>
            <a:alphaModFix amt="5000"/>
          </a:blip>
          <a:srcRect t="7663" b="7820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048768" name="正文"/>
          <p:cNvSpPr txBox="1">
            <a:spLocks noGrp="1"/>
          </p:cNvSpPr>
          <p:nvPr>
            <p:ph idx="1"/>
            <p:custDataLst>
              <p:tags r:id="rId3"/>
            </p:custDataLst>
          </p:nvPr>
        </p:nvSpPr>
        <p:spPr>
          <a:xfrm>
            <a:off x="695324" y="350838"/>
            <a:ext cx="10801351" cy="5830887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0" tIns="0" rIns="0" bIns="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n-ea"/>
                <a:ea typeface="+mn-ea"/>
                <a:cs typeface="微软雅黑" panose="020b0503020204020204" pitchFamily="34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70" name="日期占位符 1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72" name="页脚占位符 2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74" name="灯片编号占位符 9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标题和副标题">
    <p:spTree>
      <p:nvGrpSpPr>
        <p:cNvPr id="51" name=""/>
        <p:cNvGrpSpPr/>
        <p:nvPr/>
      </p:nvGrpSpPr>
      <p:grpSpPr>
        <a:xfrm>
          <a:off x="0" y="0"/>
          <a:ext cx="0" cy="0"/>
        </a:xfrm>
      </p:grpSpPr>
      <p:pic>
        <p:nvPicPr>
          <p:cNvPr id="2097173" name="图片 8" descr="7680500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>
            <a:alphaModFix amt="5000"/>
          </a:blip>
          <a:srcRect t="7663" b="7820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048776" name="副标题"/>
          <p:cNvSpPr txBox="1">
            <a:spLocks noGrp="1"/>
          </p:cNvSpPr>
          <p:nvPr>
            <p:ph type="body" idx="2" hasCustomPrompt="1"/>
            <p:custDataLst>
              <p:tags r:id="rId3"/>
            </p:custDataLst>
          </p:nvPr>
        </p:nvSpPr>
        <p:spPr>
          <a:xfrm>
            <a:off x="695324" y="1258888"/>
            <a:ext cx="10801351" cy="373689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0" i="0" u="none" strike="noStrike" kern="1200" cap="none" spc="300" normalizeH="0" baseline="0" noProof="1">
                <a:solidFill>
                  <a:schemeClr val="tx1"/>
                </a:solidFill>
                <a:latin typeface="+mj-ea"/>
                <a:ea typeface="+mj-ea"/>
                <a:cs typeface="微软雅黑" panose="020b0503020204020204" pitchFamily="34" charset="-122"/>
              </a:defRPr>
            </a:lvl1pPr>
          </a:lstStyle>
          <a:p>
            <a:pPr lvl="0" algn="l"/>
            <a:r>
              <a:rPr>
                <a:sym typeface="+mn-ea"/>
              </a:rPr>
              <a:t>单击此处编辑母版副标题样式</a:t>
            </a:r>
            <a:endParaRPr>
              <a:sym typeface="+mn-ea"/>
            </a:endParaRPr>
          </a:p>
        </p:txBody>
      </p:sp>
      <p:sp>
        <p:nvSpPr>
          <p:cNvPr id="1048778" name="标题 1"/>
          <p:cNvSpPr>
            <a:spLocks noGrp="1"/>
          </p:cNvSpPr>
          <p:nvPr>
            <p:ph type="title"/>
            <p:custDataLst>
              <p:tags r:id="rId4"/>
            </p:custDataLst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80" name="日期占位符 13"/>
          <p:cNvSpPr>
            <a:spLocks noGrp="1"/>
          </p:cNvSpPr>
          <p:nvPr>
            <p:ph type="dt" sz="half" idx="10"/>
            <p:custDataLst>
              <p:tags r:id="rId5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82" name="页脚占位符 14"/>
          <p:cNvSpPr>
            <a:spLocks noGrp="1"/>
          </p:cNvSpPr>
          <p:nvPr>
            <p:ph type="ftr" sz="quarter" idx="11"/>
            <p:custDataLst>
              <p:tags r:id="rId6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84" name="灯片编号占位符 15"/>
          <p:cNvSpPr>
            <a:spLocks noGrp="1"/>
          </p:cNvSpPr>
          <p:nvPr>
            <p:ph type="sldNum" sz="quarter" idx="12"/>
            <p:custDataLst>
              <p:tags r:id="rId7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末尾幻灯片">
    <p:spTree>
      <p:nvGrpSpPr>
        <p:cNvPr id="53" name=""/>
        <p:cNvGrpSpPr/>
        <p:nvPr/>
      </p:nvGrpSpPr>
      <p:grpSpPr>
        <a:xfrm>
          <a:off x="0" y="0"/>
          <a:ext cx="0" cy="0"/>
        </a:xfrm>
      </p:grpSpPr>
      <p:pic>
        <p:nvPicPr>
          <p:cNvPr id="2097175" name="图片 8" descr="7680500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rcRect t="7663" b="7820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048786" name="矩形 9"/>
          <p:cNvSpPr/>
          <p:nvPr>
            <p:custDataLst>
              <p:tags r:id="rId3"/>
            </p:custDataLst>
          </p:nvPr>
        </p:nvSpPr>
        <p:spPr>
          <a:xfrm>
            <a:off x="0" y="4800600"/>
            <a:ext cx="4284345" cy="603885"/>
          </a:xfrm>
          <a:prstGeom prst="rect">
            <a:avLst/>
          </a:prstGeom>
          <a:gradFill>
            <a:gsLst>
              <a:gs pos="0">
                <a:schemeClr val="accent1">
                  <a:alpha val="0"/>
                </a:schemeClr>
              </a:gs>
              <a:gs pos="100000">
                <a:schemeClr val="accent1"/>
              </a:gs>
            </a:gsLst>
            <a:lin ang="10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788" name="标题"/>
          <p:cNvSpPr txBox="1">
            <a:spLocks noGrp="1"/>
          </p:cNvSpPr>
          <p:nvPr>
            <p:ph type="title" idx="2" hasCustomPrompt="1"/>
            <p:custDataLst>
              <p:tags r:id="rId4"/>
            </p:custDataLst>
          </p:nvPr>
        </p:nvSpPr>
        <p:spPr>
          <a:xfrm>
            <a:off x="4284345" y="4004201"/>
            <a:ext cx="6996430" cy="2196682"/>
          </a:xfrm>
          <a:prstGeom prst="rect">
            <a:avLst/>
          </a:prstGeom>
          <a:noFill/>
        </p:spPr>
        <p:txBody>
          <a:bodyPr wrap="square" lIns="0" tIns="45720" rIns="0" bIns="45720" rtlCol="0" anchor="ctr" anchorCtr="0">
            <a:normAutofit/>
          </a:bodyPr>
          <a:lstStyle>
            <a:lvl1pPr marL="0" marR="0" lvl="0" algn="ctr" defTabSz="914400" rtl="0" eaLnBrk="1" fontAlgn="ctr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6000" b="1" i="0" u="none" strike="noStrike" kern="1200" cap="none" spc="0" normalizeH="0" baseline="0" noProof="1">
                <a:solidFill>
                  <a:schemeClr val="accent1"/>
                </a:solidFill>
                <a:latin typeface="+mj-ea"/>
                <a:ea typeface="+mj-ea"/>
                <a:cs typeface="微软雅黑" panose="020b0503020204020204" pitchFamily="34" charset="-122"/>
                <a:sym typeface="+mn-ea"/>
              </a:defRPr>
            </a:lvl1pPr>
          </a:lstStyle>
          <a:p>
            <a:pPr lvl="0" algn="ctr" fontAlgn="ctr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>
                <a:sym typeface="+mn-ea"/>
              </a:rPr>
              <a:t>单击此处编辑标题</a:t>
            </a:r>
            <a:endParaRPr>
              <a:sym typeface="+mn-ea"/>
            </a:endParaRPr>
          </a:p>
        </p:txBody>
      </p:sp>
      <p:sp>
        <p:nvSpPr>
          <p:cNvPr id="1048790" name="矩形 12"/>
          <p:cNvSpPr/>
          <p:nvPr>
            <p:custDataLst>
              <p:tags r:id="rId5"/>
            </p:custDataLst>
          </p:nvPr>
        </p:nvSpPr>
        <p:spPr>
          <a:xfrm rot="10800000">
            <a:off x="11488420" y="4801235"/>
            <a:ext cx="703580" cy="603885"/>
          </a:xfrm>
          <a:prstGeom prst="rect">
            <a:avLst/>
          </a:prstGeom>
          <a:gradFill>
            <a:gsLst>
              <a:gs pos="0">
                <a:schemeClr val="accent1">
                  <a:alpha val="0"/>
                </a:schemeClr>
              </a:gs>
              <a:gs pos="100000">
                <a:schemeClr val="accent1"/>
              </a:gs>
            </a:gsLst>
            <a:lin ang="10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792" name="日期占位符 1"/>
          <p:cNvSpPr>
            <a:spLocks noGrp="1"/>
          </p:cNvSpPr>
          <p:nvPr>
            <p:ph type="dt" sz="half" idx="10"/>
            <p:custDataLst>
              <p:tags r:id="rId6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94" name="页脚占位符 2"/>
          <p:cNvSpPr>
            <a:spLocks noGrp="1"/>
          </p:cNvSpPr>
          <p:nvPr>
            <p:ph type="ftr" sz="quarter" idx="11"/>
            <p:custDataLst>
              <p:tags r:id="rId7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96" name="灯片编号占位符 7"/>
          <p:cNvSpPr>
            <a:spLocks noGrp="1"/>
          </p:cNvSpPr>
          <p:nvPr>
            <p:ph type="sldNum" sz="quarter" idx="12"/>
            <p:custDataLst>
              <p:tags r:id="rId8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image" Target="../media/image1.jpeg" /><Relationship Id="rId13" Type="http://schemas.openxmlformats.org/officeDocument/2006/relationships/tags" Target="../tags/tag79.xml" /><Relationship Id="rId14" Type="http://schemas.openxmlformats.org/officeDocument/2006/relationships/tags" Target="../tags/tag80.xml" /><Relationship Id="rId15" Type="http://schemas.openxmlformats.org/officeDocument/2006/relationships/tags" Target="../tags/tag81.xml" /><Relationship Id="rId16" Type="http://schemas.openxmlformats.org/officeDocument/2006/relationships/tags" Target="../tags/tag82.xml" /><Relationship Id="rId17" Type="http://schemas.openxmlformats.org/officeDocument/2006/relationships/tags" Target="../tags/tag83.xml" /><Relationship Id="rId18" Type="http://schemas.openxmlformats.org/officeDocument/2006/relationships/tags" Target="../tags/tag84.xml" /><Relationship Id="rId19" Type="http://schemas.openxmlformats.org/officeDocument/2006/relationships/tags" Target="../tags/tag85.xml" /><Relationship Id="rId2" Type="http://schemas.openxmlformats.org/officeDocument/2006/relationships/slideLayout" Target="../slideLayouts/slideLayout13.xml" /><Relationship Id="rId20" Type="http://schemas.openxmlformats.org/officeDocument/2006/relationships/theme" Target="../theme/theme2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31" name=""/>
        <p:cNvGrpSpPr/>
        <p:nvPr/>
      </p:nvGrpSpPr>
      <p:grpSpPr>
        <a:xfrm>
          <a:off x="0" y="0"/>
          <a:ext cx="0" cy="0"/>
        </a:xfrm>
      </p:grpSpPr>
      <p:pic>
        <p:nvPicPr>
          <p:cNvPr id="2097153" name="图片 8" descr="7680500"/>
          <p:cNvPicPr>
            <a:picLocks noChangeAspect="1"/>
          </p:cNvPicPr>
          <p:nvPr>
            <p:custDataLst>
              <p:tags r:id="rId13"/>
            </p:custDataLst>
          </p:nvPr>
        </p:nvPicPr>
        <p:blipFill>
          <a:blip r:embed="rId12">
            <a:alphaModFix amt="5000"/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048652" name="日期占位符 11"/>
          <p:cNvSpPr>
            <a:spLocks noGrp="1"/>
          </p:cNvSpPr>
          <p:nvPr>
            <p:ph type="dt" sz="half" idx="10"/>
            <p:custDataLst>
              <p:tags r:id="rId14"/>
            </p:custDataLst>
          </p:nvPr>
        </p:nvSpPr>
        <p:spPr>
          <a:xfrm>
            <a:off x="695324" y="6314400"/>
            <a:ext cx="2616675" cy="316800"/>
          </a:xfrm>
        </p:spPr>
        <p:txBody>
          <a:bodyPr lIns="0" tIns="0" rIns="0" bIns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微软雅黑" panose="020b0503020204020204" pitchFamily="34" charset="-122"/>
                <a:ea typeface="+mn-ea"/>
                <a:cs typeface="微软雅黑" panose="020b0503020204020204" pitchFamily="34" charset="-122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54" name="页脚占位符 12"/>
          <p:cNvSpPr>
            <a:spLocks noGrp="1"/>
          </p:cNvSpPr>
          <p:nvPr>
            <p:ph type="ftr" sz="quarter" idx="11"/>
            <p:custDataLst>
              <p:tags r:id="rId15"/>
            </p:custDataLst>
          </p:nvPr>
        </p:nvSpPr>
        <p:spPr>
          <a:xfrm>
            <a:off x="4116000" y="6314400"/>
            <a:ext cx="3960000" cy="316800"/>
          </a:xfrm>
        </p:spPr>
        <p:txBody>
          <a:bodyPr lIns="0" tIns="0" rIns="0" bIns="0" anchor="ctr"/>
          <a:lstStyle>
            <a:defPPr>
              <a:defRPr lang="zh-CN"/>
            </a:defPPr>
            <a:lvl1pPr marL="0" algn="ctr" defTabSz="914400" rtl="0" eaLnBrk="1" latinLnBrk="0" hangingPunct="1">
              <a:defRPr sz="1800" kern="1200">
                <a:solidFill>
                  <a:schemeClr val="tx1"/>
                </a:solidFill>
                <a:latin typeface="微软雅黑" panose="020b0503020204020204" pitchFamily="34" charset="-122"/>
                <a:ea typeface="+mn-ea"/>
                <a:cs typeface="微软雅黑" panose="020b0503020204020204" pitchFamily="34" charset="-122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656" name="灯片编号占位符 13"/>
          <p:cNvSpPr>
            <a:spLocks noGrp="1"/>
          </p:cNvSpPr>
          <p:nvPr>
            <p:ph type="sldNum" sz="quarter" idx="12"/>
            <p:custDataLst>
              <p:tags r:id="rId16"/>
            </p:custDataLst>
          </p:nvPr>
        </p:nvSpPr>
        <p:spPr>
          <a:xfrm>
            <a:off x="8877600" y="6314400"/>
            <a:ext cx="2619075" cy="316800"/>
          </a:xfrm>
        </p:spPr>
        <p:txBody>
          <a:bodyPr lIns="0" tIns="0" rIns="0" bIns="0" anchor="ctr"/>
          <a:lstStyle>
            <a:defPPr>
              <a:defRPr lang="zh-CN"/>
            </a:defPPr>
            <a:lvl1pPr marL="0" algn="r" defTabSz="914400" rtl="0" eaLnBrk="1" latinLnBrk="0" hangingPunct="1">
              <a:defRPr sz="1800" kern="1200">
                <a:solidFill>
                  <a:schemeClr val="tx1"/>
                </a:solidFill>
                <a:latin typeface="微软雅黑" panose="020b0503020204020204" pitchFamily="34" charset="-122"/>
                <a:ea typeface="+mn-ea"/>
                <a:cs typeface="微软雅黑" panose="020b0503020204020204" pitchFamily="34" charset="-122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048658" name="标题占位符 1"/>
          <p:cNvSpPr>
            <a:spLocks noGrp="1"/>
          </p:cNvSpPr>
          <p:nvPr>
            <p:ph type="title"/>
            <p:custDataLst>
              <p:tags r:id="rId17"/>
            </p:custDataLst>
          </p:nvPr>
        </p:nvSpPr>
        <p:spPr>
          <a:xfrm>
            <a:off x="694800" y="360000"/>
            <a:ext cx="10800000" cy="7200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vert="horz" wrap="square" lIns="0" tIns="0" rIns="0" bIns="0" rtlCol="0" anchor="b">
            <a:normAutofit/>
          </a:bodyPr>
          <a:lstStyle/>
          <a:p>
            <a:pPr marL="0" marR="0" lvl="0">
              <a:buClrTx/>
              <a:buSzTx/>
              <a:buFontTx/>
            </a:pPr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660" name="文本占位符 2"/>
          <p:cNvSpPr>
            <a:spLocks noGrp="1"/>
          </p:cNvSpPr>
          <p:nvPr>
            <p:ph type="body" idx="1"/>
            <p:custDataLst>
              <p:tags r:id="rId18"/>
            </p:custDataLst>
          </p:nvPr>
        </p:nvSpPr>
        <p:spPr>
          <a:xfrm>
            <a:off x="695325" y="1258888"/>
            <a:ext cx="10801350" cy="4918075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0" tIns="0" rIns="0" bIns="0" rtlCol="0">
            <a:normAutofit/>
          </a:bodyPr>
          <a:lstStyle/>
          <a:p>
            <a:pPr marR="0" lvl="0">
              <a:buClrTx/>
              <a:buSzTx/>
            </a:pPr>
            <a:r>
              <a:rPr lang="zh-CN" altLang="en-US"/>
              <a:t>单击此处编辑母版文本样式</a:t>
            </a:r>
            <a:endParaRPr lang="zh-CN" altLang="en-US"/>
          </a:p>
          <a:p>
            <a:pPr marR="0" lvl="1">
              <a:tabLst>
                <a:tab pos="1609725"/>
              </a:tabLst>
            </a:pPr>
            <a:r>
              <a:rPr lang="zh-CN" altLang="en-US"/>
              <a:t>二级</a:t>
            </a:r>
            <a:endParaRPr lang="zh-CN" altLang="en-US"/>
          </a:p>
          <a:p>
            <a:pPr marR="0" lvl="2"/>
            <a:r>
              <a:rPr lang="zh-CN" altLang="en-US"/>
              <a:t>三级</a:t>
            </a:r>
            <a:endParaRPr lang="zh-CN" altLang="en-US"/>
          </a:p>
          <a:p>
            <a:pPr marR="0" lvl="3"/>
            <a:r>
              <a:rPr lang="zh-CN" altLang="en-US"/>
              <a:t>四级</a:t>
            </a:r>
            <a:endParaRPr lang="zh-CN" altLang="en-US"/>
          </a:p>
          <a:p>
            <a:pPr marR="0"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662" name="KSO_TEMPLATE" hidden="1"/>
          <p:cNvSpPr/>
          <p:nvPr userDrawn="1">
            <p:custDataLst>
              <p:tags r:id="rId19"/>
            </p:custDataLst>
          </p:nvPr>
        </p:nvSpPr>
        <p:spPr>
          <a:xfrm flipH="1">
            <a:off x="0" y="0"/>
            <a:ext cx="0" cy="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60" r:id="rId1"/>
    <p:sldLayoutId id="2147494497" r:id="rId2"/>
    <p:sldLayoutId id="2147494498" r:id="rId3"/>
    <p:sldLayoutId id="2147494499" r:id="rId4"/>
    <p:sldLayoutId id="2147494500" r:id="rId5"/>
    <p:sldLayoutId id="2147494501" r:id="rId6"/>
    <p:sldLayoutId id="2147494502" r:id="rId7"/>
    <p:sldLayoutId id="2147494503" r:id="rId8"/>
    <p:sldLayoutId id="2147494504" r:id="rId9"/>
    <p:sldLayoutId id="2147494505" r:id="rId10"/>
    <p:sldLayoutId id="2147494506" r:id="rId11"/>
  </p:sldLayoutIdLst>
  <p:transition/>
  <p:timing/>
  <p:txStyles>
    <p:titleStyle>
      <a:lvl1pPr algn="l" defTabSz="914400" rtl="0" eaLnBrk="1" fontAlgn="auto" latinLnBrk="0" hangingPunct="1">
        <a:lnSpc>
          <a:spcPct val="100000"/>
        </a:lnSpc>
        <a:spcBef>
          <a:spcPct val="0"/>
        </a:spcBef>
        <a:buNone/>
        <a:defRPr kumimoji="0" lang="zh-CN" altLang="en-US" sz="3600" b="1" i="0" u="none" strike="noStrike" kern="1200" cap="none" spc="300" normalizeH="0" baseline="0" smtClean="0">
          <a:ln>
            <a:noFill/>
            <a:prstDash val="sysDot"/>
          </a:ln>
          <a:solidFill>
            <a:schemeClr val="accent1"/>
          </a:solidFill>
          <a:latin typeface="+mj-ea"/>
          <a:ea typeface="+mj-ea"/>
          <a:cs typeface="微软雅黑" panose="020b0503020204020204" pitchFamily="34" charset="-122"/>
        </a:defRPr>
      </a:lvl1pPr>
    </p:titleStyle>
    <p:bodyStyle>
      <a:lvl1pPr marL="228600" indent="-228600" algn="l" defTabSz="914400" rtl="0" eaLnBrk="1" fontAlgn="auto" latinLnBrk="0" hangingPunct="1">
        <a:lnSpc>
          <a:spcPct val="130000"/>
        </a:lnSpc>
        <a:spcBef>
          <a:spcPct val="0"/>
        </a:spcBef>
        <a:spcAft>
          <a:spcPts val="1000"/>
        </a:spcAft>
        <a:buFont typeface="Arial" pitchFamily="34" charset="0"/>
        <a:buChar char="●"/>
        <a:defRPr kumimoji="0" lang="zh-CN" altLang="en-US" sz="1800" b="0" i="0" u="none" strike="noStrike" kern="1200" cap="none" spc="150" normalizeH="0" baseline="0" smtClean="0">
          <a:ln>
            <a:noFill/>
            <a:prstDash val="sysDot"/>
          </a:ln>
          <a:solidFill>
            <a:schemeClr val="tx1"/>
          </a:solidFill>
          <a:latin typeface="+mj-ea"/>
          <a:ea typeface="+mj-ea"/>
          <a:cs typeface="微软雅黑" panose="020b0503020204020204" pitchFamily="34" charset="-122"/>
        </a:defRPr>
      </a:lvl1pPr>
      <a:lvl2pPr marL="685800" indent="-228600" algn="l" defTabSz="914400" rtl="0" eaLnBrk="1" fontAlgn="auto" latinLnBrk="0" hangingPunct="1">
        <a:lnSpc>
          <a:spcPct val="120000"/>
        </a:lnSpc>
        <a:spcBef>
          <a:spcPct val="0"/>
        </a:spcBef>
        <a:spcAft>
          <a:spcPts val="600"/>
        </a:spcAft>
        <a:buFont typeface="Arial" pitchFamily="34" charset="0"/>
        <a:buChar char="●"/>
        <a:tabLst>
          <a:tab pos="1609725"/>
        </a:tabLst>
        <a:defRPr kumimoji="0" lang="zh-CN" altLang="en-US" sz="1600" b="0" i="0" u="none" strike="noStrike" kern="1200" cap="none" spc="150" normalizeH="0" baseline="0" smtClean="0">
          <a:solidFill>
            <a:schemeClr val="tx1"/>
          </a:solidFill>
          <a:latin typeface="+mj-ea"/>
          <a:ea typeface="+mj-ea"/>
          <a:cs typeface="微软雅黑" panose="020b0503020204020204" pitchFamily="34" charset="-122"/>
        </a:defRPr>
      </a:lvl2pPr>
      <a:lvl3pPr marL="1143000" indent="-228600" algn="l" defTabSz="914400" rtl="0" eaLnBrk="1" fontAlgn="auto" latinLnBrk="0" hangingPunct="1">
        <a:lnSpc>
          <a:spcPct val="120000"/>
        </a:lnSpc>
        <a:spcBef>
          <a:spcPct val="0"/>
        </a:spcBef>
        <a:spcAft>
          <a:spcPts val="600"/>
        </a:spcAft>
        <a:buFont typeface="Arial" pitchFamily="34" charset="0"/>
        <a:buChar char="●"/>
        <a:defRPr kumimoji="0" lang="zh-CN" altLang="en-US" sz="1600" b="0" i="0" u="none" strike="noStrike" kern="1200" cap="none" spc="150" normalizeH="0" baseline="0" smtClean="0">
          <a:solidFill>
            <a:schemeClr val="tx1"/>
          </a:solidFill>
          <a:latin typeface="+mj-ea"/>
          <a:ea typeface="+mj-ea"/>
          <a:cs typeface="微软雅黑" panose="020b0503020204020204" pitchFamily="34" charset="-122"/>
        </a:defRPr>
      </a:lvl3pPr>
      <a:lvl4pPr marL="1600200" indent="-228600" algn="l" defTabSz="914400" rtl="0" eaLnBrk="1" fontAlgn="auto" latinLnBrk="0" hangingPunct="1">
        <a:lnSpc>
          <a:spcPct val="120000"/>
        </a:lnSpc>
        <a:spcBef>
          <a:spcPct val="0"/>
        </a:spcBef>
        <a:spcAft>
          <a:spcPts val="300"/>
        </a:spcAft>
        <a:buFont typeface="Wingdings" panose="05000000000000000000" charset="0"/>
        <a:buChar char=""/>
        <a:defRPr kumimoji="0" lang="zh-CN" altLang="en-US" sz="1400" b="0" i="0" u="none" strike="noStrike" kern="1200" cap="none" spc="150" normalizeH="0" baseline="0" smtClean="0">
          <a:solidFill>
            <a:schemeClr val="tx1"/>
          </a:solidFill>
          <a:latin typeface="+mj-ea"/>
          <a:ea typeface="+mj-ea"/>
          <a:cs typeface="微软雅黑" panose="020b0503020204020204" pitchFamily="34" charset="-122"/>
        </a:defRPr>
      </a:lvl4pPr>
      <a:lvl5pPr marL="2057400" indent="-228600" algn="l" defTabSz="914400" rtl="0" eaLnBrk="1" fontAlgn="auto" latinLnBrk="0" hangingPunct="1">
        <a:lnSpc>
          <a:spcPct val="120000"/>
        </a:lnSpc>
        <a:spcBef>
          <a:spcPct val="0"/>
        </a:spcBef>
        <a:spcAft>
          <a:spcPts val="300"/>
        </a:spcAft>
        <a:buFont typeface="Arial" pitchFamily="34" charset="0"/>
        <a:buChar char="•"/>
        <a:defRPr kumimoji="0" lang="zh-CN" altLang="en-US" sz="1400" b="0" i="0" u="none" strike="noStrike" kern="1200" cap="none" spc="150" normalizeH="0" baseline="0" smtClean="0">
          <a:solidFill>
            <a:schemeClr val="tx1"/>
          </a:solidFill>
          <a:latin typeface="+mj-ea"/>
          <a:ea typeface="+mj-ea"/>
          <a:cs typeface="微软雅黑" panose="020b0503020204020204" pitchFamily="34" charset="-122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notesSlide" Target="../notesSlides/notesSlide1.xml" /><Relationship Id="rId3" Type="http://schemas.openxmlformats.org/officeDocument/2006/relationships/tags" Target="../tags/tag86.xml" /><Relationship Id="rId4" Type="http://schemas.openxmlformats.org/officeDocument/2006/relationships/tags" Target="../tags/tag87.xml" /><Relationship Id="rId5" Type="http://schemas.openxmlformats.org/officeDocument/2006/relationships/tags" Target="../tags/tag88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10" Type="http://schemas.openxmlformats.org/officeDocument/2006/relationships/tags" Target="../tags/tag96.xml" /><Relationship Id="rId11" Type="http://schemas.openxmlformats.org/officeDocument/2006/relationships/tags" Target="../tags/tag97.xml" /><Relationship Id="rId12" Type="http://schemas.openxmlformats.org/officeDocument/2006/relationships/tags" Target="../tags/tag98.xml" /><Relationship Id="rId13" Type="http://schemas.openxmlformats.org/officeDocument/2006/relationships/tags" Target="../tags/tag99.xml" /><Relationship Id="rId14" Type="http://schemas.openxmlformats.org/officeDocument/2006/relationships/tags" Target="../tags/tag100.xml" /><Relationship Id="rId15" Type="http://schemas.openxmlformats.org/officeDocument/2006/relationships/tags" Target="../tags/tag101.xml" /><Relationship Id="rId16" Type="http://schemas.openxmlformats.org/officeDocument/2006/relationships/tags" Target="../tags/tag102.xml" /><Relationship Id="rId17" Type="http://schemas.openxmlformats.org/officeDocument/2006/relationships/tags" Target="../tags/tag103.xml" /><Relationship Id="rId18" Type="http://schemas.openxmlformats.org/officeDocument/2006/relationships/tags" Target="../tags/tag104.xml" /><Relationship Id="rId19" Type="http://schemas.openxmlformats.org/officeDocument/2006/relationships/tags" Target="../tags/tag105.xml" /><Relationship Id="rId2" Type="http://schemas.openxmlformats.org/officeDocument/2006/relationships/notesSlide" Target="../notesSlides/notesSlide2.xml" /><Relationship Id="rId20" Type="http://schemas.openxmlformats.org/officeDocument/2006/relationships/tags" Target="../tags/tag106.xml" /><Relationship Id="rId21" Type="http://schemas.openxmlformats.org/officeDocument/2006/relationships/tags" Target="../tags/tag107.xml" /><Relationship Id="rId22" Type="http://schemas.openxmlformats.org/officeDocument/2006/relationships/tags" Target="../tags/tag108.xml" /><Relationship Id="rId23" Type="http://schemas.openxmlformats.org/officeDocument/2006/relationships/tags" Target="../tags/tag109.xml" /><Relationship Id="rId3" Type="http://schemas.openxmlformats.org/officeDocument/2006/relationships/tags" Target="../tags/tag89.xml" /><Relationship Id="rId4" Type="http://schemas.openxmlformats.org/officeDocument/2006/relationships/tags" Target="../tags/tag90.xml" /><Relationship Id="rId5" Type="http://schemas.openxmlformats.org/officeDocument/2006/relationships/tags" Target="../tags/tag91.xml" /><Relationship Id="rId6" Type="http://schemas.openxmlformats.org/officeDocument/2006/relationships/tags" Target="../tags/tag92.xml" /><Relationship Id="rId7" Type="http://schemas.openxmlformats.org/officeDocument/2006/relationships/tags" Target="../tags/tag93.xml" /><Relationship Id="rId8" Type="http://schemas.openxmlformats.org/officeDocument/2006/relationships/tags" Target="../tags/tag94.xml" /><Relationship Id="rId9" Type="http://schemas.openxmlformats.org/officeDocument/2006/relationships/tags" Target="../tags/tag95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10.xml" /><Relationship Id="rId3" Type="http://schemas.openxmlformats.org/officeDocument/2006/relationships/tags" Target="../tags/tag111.xml" /><Relationship Id="rId4" Type="http://schemas.openxmlformats.org/officeDocument/2006/relationships/tags" Target="../tags/tag112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21.xml" /><Relationship Id="rId11" Type="http://schemas.openxmlformats.org/officeDocument/2006/relationships/tags" Target="../tags/tag122.xml" /><Relationship Id="rId12" Type="http://schemas.openxmlformats.org/officeDocument/2006/relationships/tags" Target="../tags/tag123.xml" /><Relationship Id="rId13" Type="http://schemas.openxmlformats.org/officeDocument/2006/relationships/tags" Target="../tags/tag124.xml" /><Relationship Id="rId14" Type="http://schemas.openxmlformats.org/officeDocument/2006/relationships/tags" Target="../tags/tag125.xml" /><Relationship Id="rId15" Type="http://schemas.openxmlformats.org/officeDocument/2006/relationships/tags" Target="../tags/tag126.xml" /><Relationship Id="rId16" Type="http://schemas.openxmlformats.org/officeDocument/2006/relationships/tags" Target="../tags/tag127.xml" /><Relationship Id="rId17" Type="http://schemas.openxmlformats.org/officeDocument/2006/relationships/tags" Target="../tags/tag128.xml" /><Relationship Id="rId2" Type="http://schemas.openxmlformats.org/officeDocument/2006/relationships/tags" Target="../tags/tag113.xml" /><Relationship Id="rId3" Type="http://schemas.openxmlformats.org/officeDocument/2006/relationships/tags" Target="../tags/tag114.xml" /><Relationship Id="rId4" Type="http://schemas.openxmlformats.org/officeDocument/2006/relationships/tags" Target="../tags/tag115.xml" /><Relationship Id="rId5" Type="http://schemas.openxmlformats.org/officeDocument/2006/relationships/tags" Target="../tags/tag116.xml" /><Relationship Id="rId6" Type="http://schemas.openxmlformats.org/officeDocument/2006/relationships/tags" Target="../tags/tag117.xml" /><Relationship Id="rId7" Type="http://schemas.openxmlformats.org/officeDocument/2006/relationships/tags" Target="../tags/tag118.xml" /><Relationship Id="rId8" Type="http://schemas.openxmlformats.org/officeDocument/2006/relationships/tags" Target="../tags/tag119.xml" /><Relationship Id="rId9" Type="http://schemas.openxmlformats.org/officeDocument/2006/relationships/tags" Target="../tags/tag120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37.xml" /><Relationship Id="rId11" Type="http://schemas.openxmlformats.org/officeDocument/2006/relationships/tags" Target="../tags/tag138.xml" /><Relationship Id="rId12" Type="http://schemas.openxmlformats.org/officeDocument/2006/relationships/tags" Target="../tags/tag139.xml" /><Relationship Id="rId13" Type="http://schemas.openxmlformats.org/officeDocument/2006/relationships/tags" Target="../tags/tag140.xml" /><Relationship Id="rId2" Type="http://schemas.openxmlformats.org/officeDocument/2006/relationships/tags" Target="../tags/tag129.xml" /><Relationship Id="rId3" Type="http://schemas.openxmlformats.org/officeDocument/2006/relationships/tags" Target="../tags/tag130.xml" /><Relationship Id="rId4" Type="http://schemas.openxmlformats.org/officeDocument/2006/relationships/tags" Target="../tags/tag131.xml" /><Relationship Id="rId5" Type="http://schemas.openxmlformats.org/officeDocument/2006/relationships/tags" Target="../tags/tag132.xml" /><Relationship Id="rId6" Type="http://schemas.openxmlformats.org/officeDocument/2006/relationships/tags" Target="../tags/tag133.xml" /><Relationship Id="rId7" Type="http://schemas.openxmlformats.org/officeDocument/2006/relationships/tags" Target="../tags/tag134.xml" /><Relationship Id="rId8" Type="http://schemas.openxmlformats.org/officeDocument/2006/relationships/tags" Target="../tags/tag135.xml" /><Relationship Id="rId9" Type="http://schemas.openxmlformats.org/officeDocument/2006/relationships/tags" Target="../tags/tag136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49.xml" /><Relationship Id="rId11" Type="http://schemas.openxmlformats.org/officeDocument/2006/relationships/tags" Target="../tags/tag150.xml" /><Relationship Id="rId12" Type="http://schemas.openxmlformats.org/officeDocument/2006/relationships/tags" Target="../tags/tag151.xml" /><Relationship Id="rId13" Type="http://schemas.openxmlformats.org/officeDocument/2006/relationships/tags" Target="../tags/tag152.xml" /><Relationship Id="rId14" Type="http://schemas.openxmlformats.org/officeDocument/2006/relationships/tags" Target="../tags/tag153.xml" /><Relationship Id="rId15" Type="http://schemas.openxmlformats.org/officeDocument/2006/relationships/tags" Target="../tags/tag154.xml" /><Relationship Id="rId2" Type="http://schemas.openxmlformats.org/officeDocument/2006/relationships/tags" Target="../tags/tag141.xml" /><Relationship Id="rId3" Type="http://schemas.openxmlformats.org/officeDocument/2006/relationships/tags" Target="../tags/tag142.xml" /><Relationship Id="rId4" Type="http://schemas.openxmlformats.org/officeDocument/2006/relationships/tags" Target="../tags/tag143.xml" /><Relationship Id="rId5" Type="http://schemas.openxmlformats.org/officeDocument/2006/relationships/tags" Target="../tags/tag144.xml" /><Relationship Id="rId6" Type="http://schemas.openxmlformats.org/officeDocument/2006/relationships/tags" Target="../tags/tag145.xml" /><Relationship Id="rId7" Type="http://schemas.openxmlformats.org/officeDocument/2006/relationships/tags" Target="../tags/tag146.xml" /><Relationship Id="rId8" Type="http://schemas.openxmlformats.org/officeDocument/2006/relationships/tags" Target="../tags/tag147.xml" /><Relationship Id="rId9" Type="http://schemas.openxmlformats.org/officeDocument/2006/relationships/tags" Target="../tags/tag148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55.xml" /><Relationship Id="rId3" Type="http://schemas.openxmlformats.org/officeDocument/2006/relationships/tags" Target="../tags/tag156.xml" /><Relationship Id="rId4" Type="http://schemas.openxmlformats.org/officeDocument/2006/relationships/tags" Target="../tags/tag157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66.xml" /><Relationship Id="rId11" Type="http://schemas.openxmlformats.org/officeDocument/2006/relationships/tags" Target="../tags/tag167.xml" /><Relationship Id="rId12" Type="http://schemas.openxmlformats.org/officeDocument/2006/relationships/tags" Target="../tags/tag168.xml" /><Relationship Id="rId13" Type="http://schemas.openxmlformats.org/officeDocument/2006/relationships/tags" Target="../tags/tag169.xml" /><Relationship Id="rId2" Type="http://schemas.openxmlformats.org/officeDocument/2006/relationships/tags" Target="../tags/tag158.xml" /><Relationship Id="rId3" Type="http://schemas.openxmlformats.org/officeDocument/2006/relationships/tags" Target="../tags/tag159.xml" /><Relationship Id="rId4" Type="http://schemas.openxmlformats.org/officeDocument/2006/relationships/tags" Target="../tags/tag160.xml" /><Relationship Id="rId5" Type="http://schemas.openxmlformats.org/officeDocument/2006/relationships/tags" Target="../tags/tag161.xml" /><Relationship Id="rId6" Type="http://schemas.openxmlformats.org/officeDocument/2006/relationships/tags" Target="../tags/tag162.xml" /><Relationship Id="rId7" Type="http://schemas.openxmlformats.org/officeDocument/2006/relationships/tags" Target="../tags/tag163.xml" /><Relationship Id="rId8" Type="http://schemas.openxmlformats.org/officeDocument/2006/relationships/tags" Target="../tags/tag164.xml" /><Relationship Id="rId9" Type="http://schemas.openxmlformats.org/officeDocument/2006/relationships/tags" Target="../tags/tag165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78.xml" /><Relationship Id="rId11" Type="http://schemas.openxmlformats.org/officeDocument/2006/relationships/tags" Target="../tags/tag179.xml" /><Relationship Id="rId12" Type="http://schemas.openxmlformats.org/officeDocument/2006/relationships/tags" Target="../tags/tag180.xml" /><Relationship Id="rId13" Type="http://schemas.openxmlformats.org/officeDocument/2006/relationships/tags" Target="../tags/tag181.xml" /><Relationship Id="rId2" Type="http://schemas.openxmlformats.org/officeDocument/2006/relationships/tags" Target="../tags/tag170.xml" /><Relationship Id="rId3" Type="http://schemas.openxmlformats.org/officeDocument/2006/relationships/tags" Target="../tags/tag171.xml" /><Relationship Id="rId4" Type="http://schemas.openxmlformats.org/officeDocument/2006/relationships/tags" Target="../tags/tag172.xml" /><Relationship Id="rId5" Type="http://schemas.openxmlformats.org/officeDocument/2006/relationships/tags" Target="../tags/tag173.xml" /><Relationship Id="rId6" Type="http://schemas.openxmlformats.org/officeDocument/2006/relationships/tags" Target="../tags/tag174.xml" /><Relationship Id="rId7" Type="http://schemas.openxmlformats.org/officeDocument/2006/relationships/tags" Target="../tags/tag175.xml" /><Relationship Id="rId8" Type="http://schemas.openxmlformats.org/officeDocument/2006/relationships/tags" Target="../tags/tag176.xml" /><Relationship Id="rId9" Type="http://schemas.openxmlformats.org/officeDocument/2006/relationships/tags" Target="../tags/tag177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90.xml" /><Relationship Id="rId11" Type="http://schemas.openxmlformats.org/officeDocument/2006/relationships/tags" Target="../tags/tag191.xml" /><Relationship Id="rId12" Type="http://schemas.openxmlformats.org/officeDocument/2006/relationships/tags" Target="../tags/tag192.xml" /><Relationship Id="rId13" Type="http://schemas.openxmlformats.org/officeDocument/2006/relationships/tags" Target="../tags/tag193.xml" /><Relationship Id="rId14" Type="http://schemas.openxmlformats.org/officeDocument/2006/relationships/tags" Target="../tags/tag194.xml" /><Relationship Id="rId15" Type="http://schemas.openxmlformats.org/officeDocument/2006/relationships/tags" Target="../tags/tag195.xml" /><Relationship Id="rId2" Type="http://schemas.openxmlformats.org/officeDocument/2006/relationships/tags" Target="../tags/tag182.xml" /><Relationship Id="rId3" Type="http://schemas.openxmlformats.org/officeDocument/2006/relationships/tags" Target="../tags/tag183.xml" /><Relationship Id="rId4" Type="http://schemas.openxmlformats.org/officeDocument/2006/relationships/tags" Target="../tags/tag184.xml" /><Relationship Id="rId5" Type="http://schemas.openxmlformats.org/officeDocument/2006/relationships/tags" Target="../tags/tag185.xml" /><Relationship Id="rId6" Type="http://schemas.openxmlformats.org/officeDocument/2006/relationships/tags" Target="../tags/tag186.xml" /><Relationship Id="rId7" Type="http://schemas.openxmlformats.org/officeDocument/2006/relationships/tags" Target="../tags/tag187.xml" /><Relationship Id="rId8" Type="http://schemas.openxmlformats.org/officeDocument/2006/relationships/tags" Target="../tags/tag188.xml" /><Relationship Id="rId9" Type="http://schemas.openxmlformats.org/officeDocument/2006/relationships/tags" Target="../tags/tag189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96.xml" /><Relationship Id="rId3" Type="http://schemas.openxmlformats.org/officeDocument/2006/relationships/tags" Target="../tags/tag197.xml" /><Relationship Id="rId4" Type="http://schemas.openxmlformats.org/officeDocument/2006/relationships/tags" Target="../tags/tag198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07.xml" /><Relationship Id="rId11" Type="http://schemas.openxmlformats.org/officeDocument/2006/relationships/tags" Target="../tags/tag208.xml" /><Relationship Id="rId12" Type="http://schemas.openxmlformats.org/officeDocument/2006/relationships/tags" Target="../tags/tag209.xml" /><Relationship Id="rId13" Type="http://schemas.openxmlformats.org/officeDocument/2006/relationships/tags" Target="../tags/tag210.xml" /><Relationship Id="rId14" Type="http://schemas.openxmlformats.org/officeDocument/2006/relationships/tags" Target="../tags/tag211.xml" /><Relationship Id="rId15" Type="http://schemas.openxmlformats.org/officeDocument/2006/relationships/tags" Target="../tags/tag212.xml" /><Relationship Id="rId16" Type="http://schemas.openxmlformats.org/officeDocument/2006/relationships/tags" Target="../tags/tag213.xml" /><Relationship Id="rId17" Type="http://schemas.openxmlformats.org/officeDocument/2006/relationships/tags" Target="../tags/tag214.xml" /><Relationship Id="rId18" Type="http://schemas.openxmlformats.org/officeDocument/2006/relationships/tags" Target="../tags/tag215.xml" /><Relationship Id="rId19" Type="http://schemas.openxmlformats.org/officeDocument/2006/relationships/tags" Target="../tags/tag216.xml" /><Relationship Id="rId2" Type="http://schemas.openxmlformats.org/officeDocument/2006/relationships/tags" Target="../tags/tag199.xml" /><Relationship Id="rId20" Type="http://schemas.openxmlformats.org/officeDocument/2006/relationships/tags" Target="../tags/tag217.xml" /><Relationship Id="rId21" Type="http://schemas.openxmlformats.org/officeDocument/2006/relationships/tags" Target="../tags/tag218.xml" /><Relationship Id="rId22" Type="http://schemas.openxmlformats.org/officeDocument/2006/relationships/tags" Target="../tags/tag219.xml" /><Relationship Id="rId23" Type="http://schemas.openxmlformats.org/officeDocument/2006/relationships/tags" Target="../tags/tag220.xml" /><Relationship Id="rId24" Type="http://schemas.openxmlformats.org/officeDocument/2006/relationships/tags" Target="../tags/tag221.xml" /><Relationship Id="rId25" Type="http://schemas.openxmlformats.org/officeDocument/2006/relationships/tags" Target="../tags/tag222.xml" /><Relationship Id="rId26" Type="http://schemas.openxmlformats.org/officeDocument/2006/relationships/tags" Target="../tags/tag223.xml" /><Relationship Id="rId27" Type="http://schemas.openxmlformats.org/officeDocument/2006/relationships/tags" Target="../tags/tag224.xml" /><Relationship Id="rId28" Type="http://schemas.openxmlformats.org/officeDocument/2006/relationships/tags" Target="../tags/tag225.xml" /><Relationship Id="rId29" Type="http://schemas.openxmlformats.org/officeDocument/2006/relationships/tags" Target="../tags/tag226.xml" /><Relationship Id="rId3" Type="http://schemas.openxmlformats.org/officeDocument/2006/relationships/tags" Target="../tags/tag200.xml" /><Relationship Id="rId30" Type="http://schemas.openxmlformats.org/officeDocument/2006/relationships/tags" Target="../tags/tag227.xml" /><Relationship Id="rId4" Type="http://schemas.openxmlformats.org/officeDocument/2006/relationships/tags" Target="../tags/tag201.xml" /><Relationship Id="rId5" Type="http://schemas.openxmlformats.org/officeDocument/2006/relationships/tags" Target="../tags/tag202.xml" /><Relationship Id="rId6" Type="http://schemas.openxmlformats.org/officeDocument/2006/relationships/tags" Target="../tags/tag203.xml" /><Relationship Id="rId7" Type="http://schemas.openxmlformats.org/officeDocument/2006/relationships/tags" Target="../tags/tag204.xml" /><Relationship Id="rId8" Type="http://schemas.openxmlformats.org/officeDocument/2006/relationships/tags" Target="../tags/tag205.xml" /><Relationship Id="rId9" Type="http://schemas.openxmlformats.org/officeDocument/2006/relationships/tags" Target="../tags/tag206.xml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ags" Target="../tags/tag228.xml" /><Relationship Id="rId3" Type="http://schemas.openxmlformats.org/officeDocument/2006/relationships/tags" Target="../tags/tag229.xml" /><Relationship Id="rId4" Type="http://schemas.openxmlformats.org/officeDocument/2006/relationships/tags" Target="../tags/tag230.xml" /><Relationship Id="rId5" Type="http://schemas.openxmlformats.org/officeDocument/2006/relationships/tags" Target="../tags/tag231.xml" /><Relationship Id="rId6" Type="http://schemas.openxmlformats.org/officeDocument/2006/relationships/tags" Target="../tags/tag232.xml" /><Relationship Id="rId7" Type="http://schemas.openxmlformats.org/officeDocument/2006/relationships/tags" Target="../tags/tag233.xml" /><Relationship Id="rId8" Type="http://schemas.openxmlformats.org/officeDocument/2006/relationships/tags" Target="../tags/tag234.xml" /><Relationship Id="rId9" Type="http://schemas.openxmlformats.org/officeDocument/2006/relationships/tags" Target="../tags/tag235.xml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40620201020301010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9" name=""/>
        <p:cNvGrpSpPr/>
        <p:nvPr/>
      </p:nvGrpSpPr>
      <p:grpSpPr>
        <a:xfrm>
          <a:off x="0" y="0"/>
          <a:ext cx="0" cy="0"/>
        </a:xfrm>
      </p:grpSpPr>
      <p:sp>
        <p:nvSpPr>
          <p:cNvPr id="1048648" name="文本占位符 2"/>
          <p:cNvSpPr>
            <a:spLocks noGrp="1"/>
          </p:cNvSpPr>
          <p:nvPr>
            <p:ph type="body" idx="7"/>
            <p:custDataLst>
              <p:tags r:id="rId3"/>
            </p:custDataLst>
          </p:nvPr>
        </p:nvSpPr>
        <p:spPr>
          <a:xfrm>
            <a:off x="4402772" y="5632796"/>
            <a:ext cx="6966584" cy="583561"/>
          </a:xfrm>
        </p:spPr>
        <p:txBody>
          <a:bodyPr/>
          <a:lstStyle/>
          <a:p>
            <a:r>
              <a:rPr lang="zh-CN" altLang="en-US"/>
              <a:t>汇报人：</a:t>
            </a:r>
            <a:r>
              <a:rPr lang="en-US" altLang="zh-CN"/>
              <a:t>XXX</a:t>
            </a:r>
            <a:endParaRPr lang="zh-CN" altLang="en-US"/>
          </a:p>
        </p:txBody>
      </p:sp>
      <p:sp>
        <p:nvSpPr>
          <p:cNvPr id="1048650" name="标题 6"/>
          <p:cNvSpPr>
            <a:spLocks noGrp="1"/>
          </p:cNvSpPr>
          <p:nvPr>
            <p:ph type="title" idx="5"/>
            <p:custDataLst>
              <p:tags r:id="rId4"/>
            </p:custDataLst>
          </p:nvPr>
        </p:nvSpPr>
        <p:spPr>
          <a:xfrm>
            <a:off x="4402772" y="3749203"/>
            <a:ext cx="6966585" cy="1731066"/>
          </a:xfrm>
        </p:spPr>
        <p:txBody>
          <a:bodyPr>
            <a:normAutofit fontScale="90000"/>
          </a:bodyPr>
          <a:lstStyle/>
          <a:p>
            <a:r>
              <a:rPr lang="zh-CN" altLang="en-US"/>
              <a:t>热电厂年绩效考核指标计划表</a:t>
            </a:r>
            <a:endParaRPr lang="zh-CN" altLang="en-US"/>
          </a:p>
        </p:txBody>
      </p:sp>
    </p:spTree>
    <p:custDataLst>
      <p:tags r:id="rId5"/>
    </p:custDataLst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57" name=""/>
        <p:cNvGrpSpPr/>
        <p:nvPr/>
      </p:nvGrpSpPr>
      <p:grpSpPr>
        <a:xfrm>
          <a:off x="0" y="0"/>
          <a:ext cx="0" cy="0"/>
        </a:xfrm>
      </p:grpSpPr>
      <p:sp>
        <p:nvSpPr>
          <p:cNvPr id="1048812" name="文本占位符 6"/>
          <p:cNvSpPr>
            <a:spLocks noGrp="1"/>
          </p:cNvSpPr>
          <p:nvPr>
            <p:ph type="body" idx="5"/>
            <p:custDataLst>
              <p:tags r:id="rId3"/>
            </p:custDataLst>
          </p:nvPr>
        </p:nvSpPr>
        <p:spPr>
          <a:xfrm rot="5400000">
            <a:off x="1526540" y="2623820"/>
            <a:ext cx="5486400" cy="1343660"/>
          </a:xfrm>
        </p:spPr>
        <p:txBody>
          <a:bodyPr/>
          <a:lstStyle/>
          <a:p>
            <a:r>
              <a:rPr lang="zh-CN" altLang="en-US"/>
              <a:t>CONTENTS</a:t>
            </a:r>
            <a:endParaRPr lang="zh-CN" altLang="en-US"/>
          </a:p>
        </p:txBody>
      </p:sp>
      <p:sp>
        <p:nvSpPr>
          <p:cNvPr id="1048814" name="标题 7"/>
          <p:cNvSpPr>
            <a:spLocks noGrp="1"/>
          </p:cNvSpPr>
          <p:nvPr>
            <p:ph type="title" idx="4"/>
            <p:custDataLst>
              <p:tags r:id="rId4"/>
            </p:custDataLst>
          </p:nvPr>
        </p:nvSpPr>
        <p:spPr>
          <a:xfrm>
            <a:off x="3275330" y="579755"/>
            <a:ext cx="1428750" cy="4603115"/>
          </a:xfrm>
        </p:spPr>
        <p:txBody>
          <a:bodyPr/>
          <a:lstStyle/>
          <a:p>
            <a:r>
              <a:rPr lang="zh-CN" altLang="en-US"/>
              <a:t>目录</a:t>
            </a:r>
            <a:endParaRPr lang="zh-CN" altLang="en-US"/>
          </a:p>
        </p:txBody>
      </p:sp>
      <p:sp>
        <p:nvSpPr>
          <p:cNvPr id="1048816" name="圆角矩形 78"/>
          <p:cNvSpPr/>
          <p:nvPr>
            <p:custDataLst>
              <p:tags r:id="rId5"/>
            </p:custDataLst>
          </p:nvPr>
        </p:nvSpPr>
        <p:spPr>
          <a:xfrm>
            <a:off x="5802630" y="455930"/>
            <a:ext cx="5400040" cy="864235"/>
          </a:xfrm>
          <a:prstGeom prst="roundRect">
            <a:avLst>
              <a:gd name="adj" fmla="val 0"/>
            </a:avLst>
          </a:prstGeom>
          <a:gradFill>
            <a:gsLst>
              <a:gs pos="0">
                <a:schemeClr val="accent1">
                  <a:alpha val="10000"/>
                </a:schemeClr>
              </a:gs>
              <a:gs pos="80000">
                <a:schemeClr val="accent1">
                  <a:alpha val="0"/>
                </a:schemeClr>
              </a:gs>
            </a:gsLst>
            <a:lin ang="0" scaled="0"/>
          </a:gradFill>
          <a:ln w="6350">
            <a:gradFill>
              <a:gsLst>
                <a:gs pos="0">
                  <a:schemeClr val="accent1">
                    <a:alpha val="65000"/>
                  </a:schemeClr>
                </a:gs>
                <a:gs pos="80000">
                  <a:schemeClr val="accent1">
                    <a:alpha val="0"/>
                  </a:schemeClr>
                </a:gs>
              </a:gsLst>
              <a:lin ang="0" scaled="1"/>
            </a:gra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18" name="序号"/>
          <p:cNvSpPr txBox="1"/>
          <p:nvPr>
            <p:custDataLst>
              <p:tags r:id="rId6"/>
            </p:custDataLst>
          </p:nvPr>
        </p:nvSpPr>
        <p:spPr>
          <a:xfrm>
            <a:off x="6009005" y="492125"/>
            <a:ext cx="804545" cy="792480"/>
          </a:xfrm>
          <a:prstGeom prst="rect">
            <a:avLst/>
          </a:prstGeom>
          <a:noFill/>
        </p:spPr>
        <p:txBody>
          <a:bodyPr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r">
              <a:buClrTx/>
              <a:buSzTx/>
              <a:buFontTx/>
            </a:pPr>
            <a:r>
              <a:rPr lang="en-US" altLang="zh-CN" sz="2400" b="1">
                <a:solidFill>
                  <a:schemeClr val="accent1"/>
                </a:solidFill>
                <a:latin typeface="+mj-ea"/>
                <a:ea typeface="+mj-ea"/>
                <a:cs typeface="微软雅黑" panose="020b0503020204020204" pitchFamily="34" charset="-122"/>
                <a:sym typeface="+mn-ea"/>
              </a:rPr>
              <a:t>01.</a:t>
            </a:r>
            <a:endParaRPr lang="en-US" altLang="zh-CN" sz="2400" b="1">
              <a:solidFill>
                <a:schemeClr val="accent1"/>
              </a:solidFill>
              <a:latin typeface="+mj-ea"/>
              <a:ea typeface="+mj-ea"/>
              <a:cs typeface="微软雅黑" panose="020b0503020204020204" pitchFamily="34" charset="-122"/>
              <a:sym typeface="+mn-ea"/>
            </a:endParaRPr>
          </a:p>
        </p:txBody>
      </p:sp>
      <p:sp>
        <p:nvSpPr>
          <p:cNvPr id="1048820" name="标题"/>
          <p:cNvSpPr txBox="1"/>
          <p:nvPr>
            <p:custDataLst>
              <p:tags r:id="rId7"/>
            </p:custDataLst>
          </p:nvPr>
        </p:nvSpPr>
        <p:spPr>
          <a:xfrm>
            <a:off x="6830695" y="494030"/>
            <a:ext cx="4208780" cy="788670"/>
          </a:xfrm>
          <a:prstGeom prst="rect">
            <a:avLst/>
          </a:prstGeom>
          <a:noFill/>
        </p:spPr>
        <p:txBody>
          <a:bodyPr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buClrTx/>
              <a:buSzTx/>
              <a:buFontTx/>
            </a:pPr>
            <a:r>
              <a:rPr lang="en-US" altLang="zh-CN" sz="2000" b="1">
                <a:latin typeface="+mj-ea"/>
                <a:ea typeface="+mj-ea"/>
                <a:cs typeface="微软雅黑" panose="020b0503020204020204" pitchFamily="34" charset="-122"/>
                <a:sym typeface="+mn-ea"/>
              </a:rPr>
              <a:t>考核指标概述</a:t>
            </a:r>
            <a:endParaRPr lang="en-US" altLang="zh-CN" sz="2000" b="1">
              <a:latin typeface="+mj-ea"/>
              <a:ea typeface="+mj-ea"/>
              <a:cs typeface="微软雅黑" panose="020b0503020204020204" pitchFamily="34" charset="-122"/>
              <a:sym typeface="+mn-ea"/>
            </a:endParaRPr>
          </a:p>
        </p:txBody>
      </p:sp>
      <p:sp>
        <p:nvSpPr>
          <p:cNvPr id="1048822" name="圆角矩形 9"/>
          <p:cNvSpPr/>
          <p:nvPr>
            <p:custDataLst>
              <p:tags r:id="rId8"/>
            </p:custDataLst>
          </p:nvPr>
        </p:nvSpPr>
        <p:spPr>
          <a:xfrm>
            <a:off x="5802630" y="1471930"/>
            <a:ext cx="5400040" cy="864235"/>
          </a:xfrm>
          <a:prstGeom prst="roundRect">
            <a:avLst>
              <a:gd name="adj" fmla="val 0"/>
            </a:avLst>
          </a:prstGeom>
          <a:gradFill>
            <a:gsLst>
              <a:gs pos="0">
                <a:schemeClr val="accent1">
                  <a:alpha val="10000"/>
                </a:schemeClr>
              </a:gs>
              <a:gs pos="80000">
                <a:schemeClr val="accent1">
                  <a:alpha val="0"/>
                </a:schemeClr>
              </a:gs>
            </a:gsLst>
            <a:lin ang="0" scaled="0"/>
          </a:gradFill>
          <a:ln w="6350">
            <a:gradFill>
              <a:gsLst>
                <a:gs pos="0">
                  <a:schemeClr val="accent1">
                    <a:alpha val="65000"/>
                  </a:schemeClr>
                </a:gs>
                <a:gs pos="80000">
                  <a:schemeClr val="accent1">
                    <a:alpha val="0"/>
                  </a:schemeClr>
                </a:gs>
              </a:gsLst>
              <a:lin ang="0" scaled="1"/>
            </a:gra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24" name="序号"/>
          <p:cNvSpPr txBox="1"/>
          <p:nvPr>
            <p:custDataLst>
              <p:tags r:id="rId9"/>
            </p:custDataLst>
          </p:nvPr>
        </p:nvSpPr>
        <p:spPr>
          <a:xfrm>
            <a:off x="6009005" y="1508125"/>
            <a:ext cx="804545" cy="792480"/>
          </a:xfrm>
          <a:prstGeom prst="rect">
            <a:avLst/>
          </a:prstGeom>
          <a:noFill/>
        </p:spPr>
        <p:txBody>
          <a:bodyPr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r">
              <a:buClrTx/>
              <a:buSzTx/>
              <a:buFontTx/>
            </a:pPr>
            <a:r>
              <a:rPr lang="en-US" altLang="zh-CN" sz="2400" b="1">
                <a:solidFill>
                  <a:schemeClr val="accent1"/>
                </a:solidFill>
                <a:latin typeface="+mj-ea"/>
                <a:ea typeface="+mj-ea"/>
                <a:cs typeface="微软雅黑" panose="020b0503020204020204" pitchFamily="34" charset="-122"/>
                <a:sym typeface="+mn-ea"/>
              </a:rPr>
              <a:t>02.</a:t>
            </a:r>
            <a:endParaRPr lang="en-US" altLang="zh-CN" sz="2400" b="1">
              <a:solidFill>
                <a:schemeClr val="accent1"/>
              </a:solidFill>
              <a:latin typeface="+mj-ea"/>
              <a:ea typeface="+mj-ea"/>
              <a:cs typeface="微软雅黑" panose="020b0503020204020204" pitchFamily="34" charset="-122"/>
              <a:sym typeface="+mn-ea"/>
            </a:endParaRPr>
          </a:p>
        </p:txBody>
      </p:sp>
      <p:sp>
        <p:nvSpPr>
          <p:cNvPr id="1048826" name="标题"/>
          <p:cNvSpPr txBox="1"/>
          <p:nvPr>
            <p:custDataLst>
              <p:tags r:id="rId10"/>
            </p:custDataLst>
          </p:nvPr>
        </p:nvSpPr>
        <p:spPr>
          <a:xfrm>
            <a:off x="6830695" y="1510030"/>
            <a:ext cx="4208780" cy="788670"/>
          </a:xfrm>
          <a:prstGeom prst="rect">
            <a:avLst/>
          </a:prstGeom>
          <a:noFill/>
        </p:spPr>
        <p:txBody>
          <a:bodyPr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buClrTx/>
              <a:buSzTx/>
              <a:buFontTx/>
            </a:pPr>
            <a:r>
              <a:rPr lang="en-US" altLang="zh-CN" sz="2000" b="1">
                <a:latin typeface="+mj-ea"/>
                <a:ea typeface="+mj-ea"/>
                <a:cs typeface="微软雅黑" panose="020b0503020204020204" pitchFamily="34" charset="-122"/>
                <a:sym typeface="+mn-ea"/>
              </a:rPr>
              <a:t>安全生产指标</a:t>
            </a:r>
            <a:endParaRPr lang="en-US" altLang="zh-CN" sz="2000" b="1">
              <a:latin typeface="+mj-ea"/>
              <a:ea typeface="+mj-ea"/>
              <a:cs typeface="微软雅黑" panose="020b0503020204020204" pitchFamily="34" charset="-122"/>
              <a:sym typeface="+mn-ea"/>
            </a:endParaRPr>
          </a:p>
        </p:txBody>
      </p:sp>
      <p:sp>
        <p:nvSpPr>
          <p:cNvPr id="1048828" name="圆角矩形 18"/>
          <p:cNvSpPr/>
          <p:nvPr>
            <p:custDataLst>
              <p:tags r:id="rId11"/>
            </p:custDataLst>
          </p:nvPr>
        </p:nvSpPr>
        <p:spPr>
          <a:xfrm>
            <a:off x="5802630" y="2488565"/>
            <a:ext cx="5400040" cy="864235"/>
          </a:xfrm>
          <a:prstGeom prst="roundRect">
            <a:avLst>
              <a:gd name="adj" fmla="val 0"/>
            </a:avLst>
          </a:prstGeom>
          <a:gradFill>
            <a:gsLst>
              <a:gs pos="0">
                <a:schemeClr val="accent1">
                  <a:alpha val="10000"/>
                </a:schemeClr>
              </a:gs>
              <a:gs pos="80000">
                <a:schemeClr val="accent1">
                  <a:alpha val="0"/>
                </a:schemeClr>
              </a:gs>
            </a:gsLst>
            <a:lin ang="0" scaled="0"/>
          </a:gradFill>
          <a:ln w="6350">
            <a:gradFill>
              <a:gsLst>
                <a:gs pos="0">
                  <a:schemeClr val="accent1">
                    <a:alpha val="65000"/>
                  </a:schemeClr>
                </a:gs>
                <a:gs pos="80000">
                  <a:schemeClr val="accent1">
                    <a:alpha val="0"/>
                  </a:schemeClr>
                </a:gs>
              </a:gsLst>
              <a:lin ang="0" scaled="1"/>
            </a:gra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30" name="序号"/>
          <p:cNvSpPr txBox="1"/>
          <p:nvPr>
            <p:custDataLst>
              <p:tags r:id="rId12"/>
            </p:custDataLst>
          </p:nvPr>
        </p:nvSpPr>
        <p:spPr>
          <a:xfrm>
            <a:off x="6009005" y="2524760"/>
            <a:ext cx="804545" cy="792480"/>
          </a:xfrm>
          <a:prstGeom prst="rect">
            <a:avLst/>
          </a:prstGeom>
          <a:noFill/>
        </p:spPr>
        <p:txBody>
          <a:bodyPr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r">
              <a:buClrTx/>
              <a:buSzTx/>
              <a:buFontTx/>
            </a:pPr>
            <a:r>
              <a:rPr lang="en-US" altLang="zh-CN" sz="2400" b="1">
                <a:solidFill>
                  <a:schemeClr val="accent1"/>
                </a:solidFill>
                <a:latin typeface="+mj-ea"/>
                <a:ea typeface="+mj-ea"/>
                <a:cs typeface="微软雅黑" panose="020b0503020204020204" pitchFamily="34" charset="-122"/>
                <a:sym typeface="+mn-ea"/>
              </a:rPr>
              <a:t>03.</a:t>
            </a:r>
            <a:endParaRPr lang="en-US" altLang="zh-CN" sz="2400" b="1">
              <a:solidFill>
                <a:schemeClr val="accent1"/>
              </a:solidFill>
              <a:latin typeface="+mj-ea"/>
              <a:ea typeface="+mj-ea"/>
              <a:cs typeface="微软雅黑" panose="020b0503020204020204" pitchFamily="34" charset="-122"/>
              <a:sym typeface="+mn-ea"/>
            </a:endParaRPr>
          </a:p>
        </p:txBody>
      </p:sp>
      <p:sp>
        <p:nvSpPr>
          <p:cNvPr id="1048832" name="标题"/>
          <p:cNvSpPr txBox="1"/>
          <p:nvPr>
            <p:custDataLst>
              <p:tags r:id="rId13"/>
            </p:custDataLst>
          </p:nvPr>
        </p:nvSpPr>
        <p:spPr>
          <a:xfrm>
            <a:off x="6830695" y="2526665"/>
            <a:ext cx="4208780" cy="788670"/>
          </a:xfrm>
          <a:prstGeom prst="rect">
            <a:avLst/>
          </a:prstGeom>
          <a:noFill/>
        </p:spPr>
        <p:txBody>
          <a:bodyPr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buClrTx/>
              <a:buSzTx/>
              <a:buFontTx/>
            </a:pPr>
            <a:r>
              <a:rPr lang="en-US" altLang="zh-CN" sz="2000" b="1">
                <a:latin typeface="+mj-ea"/>
                <a:ea typeface="+mj-ea"/>
                <a:cs typeface="微软雅黑" panose="020b0503020204020204" pitchFamily="34" charset="-122"/>
                <a:sym typeface="+mn-ea"/>
              </a:rPr>
              <a:t>生产效率指标</a:t>
            </a:r>
            <a:endParaRPr lang="en-US" altLang="zh-CN" sz="2000" b="1">
              <a:latin typeface="+mj-ea"/>
              <a:ea typeface="+mj-ea"/>
              <a:cs typeface="微软雅黑" panose="020b0503020204020204" pitchFamily="34" charset="-122"/>
              <a:sym typeface="+mn-ea"/>
            </a:endParaRPr>
          </a:p>
        </p:txBody>
      </p:sp>
      <p:sp>
        <p:nvSpPr>
          <p:cNvPr id="1048834" name="圆角矩形 22"/>
          <p:cNvSpPr/>
          <p:nvPr>
            <p:custDataLst>
              <p:tags r:id="rId14"/>
            </p:custDataLst>
          </p:nvPr>
        </p:nvSpPr>
        <p:spPr>
          <a:xfrm>
            <a:off x="5802630" y="3505200"/>
            <a:ext cx="5400040" cy="864235"/>
          </a:xfrm>
          <a:prstGeom prst="roundRect">
            <a:avLst>
              <a:gd name="adj" fmla="val 0"/>
            </a:avLst>
          </a:prstGeom>
          <a:gradFill>
            <a:gsLst>
              <a:gs pos="0">
                <a:schemeClr val="accent1">
                  <a:alpha val="10000"/>
                </a:schemeClr>
              </a:gs>
              <a:gs pos="80000">
                <a:schemeClr val="accent1">
                  <a:alpha val="0"/>
                </a:schemeClr>
              </a:gs>
            </a:gsLst>
            <a:lin ang="0" scaled="0"/>
          </a:gradFill>
          <a:ln w="6350">
            <a:gradFill>
              <a:gsLst>
                <a:gs pos="0">
                  <a:schemeClr val="accent1">
                    <a:alpha val="65000"/>
                  </a:schemeClr>
                </a:gs>
                <a:gs pos="80000">
                  <a:schemeClr val="accent1">
                    <a:alpha val="0"/>
                  </a:schemeClr>
                </a:gs>
              </a:gsLst>
              <a:lin ang="0" scaled="1"/>
            </a:gra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36" name="序号"/>
          <p:cNvSpPr txBox="1"/>
          <p:nvPr>
            <p:custDataLst>
              <p:tags r:id="rId15"/>
            </p:custDataLst>
          </p:nvPr>
        </p:nvSpPr>
        <p:spPr>
          <a:xfrm>
            <a:off x="6009005" y="3541395"/>
            <a:ext cx="804545" cy="792480"/>
          </a:xfrm>
          <a:prstGeom prst="rect">
            <a:avLst/>
          </a:prstGeom>
          <a:noFill/>
        </p:spPr>
        <p:txBody>
          <a:bodyPr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r">
              <a:buClrTx/>
              <a:buSzTx/>
              <a:buFontTx/>
            </a:pPr>
            <a:r>
              <a:rPr lang="en-US" altLang="zh-CN" sz="2400" b="1">
                <a:solidFill>
                  <a:schemeClr val="accent1"/>
                </a:solidFill>
                <a:latin typeface="+mj-ea"/>
                <a:ea typeface="+mj-ea"/>
                <a:cs typeface="微软雅黑" panose="020b0503020204020204" pitchFamily="34" charset="-122"/>
                <a:sym typeface="+mn-ea"/>
              </a:rPr>
              <a:t>04.</a:t>
            </a:r>
            <a:endParaRPr lang="en-US" altLang="zh-CN" sz="2400" b="1">
              <a:solidFill>
                <a:schemeClr val="accent1"/>
              </a:solidFill>
              <a:latin typeface="+mj-ea"/>
              <a:ea typeface="+mj-ea"/>
              <a:cs typeface="微软雅黑" panose="020b0503020204020204" pitchFamily="34" charset="-122"/>
              <a:sym typeface="+mn-ea"/>
            </a:endParaRPr>
          </a:p>
        </p:txBody>
      </p:sp>
      <p:sp>
        <p:nvSpPr>
          <p:cNvPr id="1048838" name="标题"/>
          <p:cNvSpPr txBox="1"/>
          <p:nvPr>
            <p:custDataLst>
              <p:tags r:id="rId16"/>
            </p:custDataLst>
          </p:nvPr>
        </p:nvSpPr>
        <p:spPr>
          <a:xfrm>
            <a:off x="6830695" y="3543300"/>
            <a:ext cx="4208780" cy="788670"/>
          </a:xfrm>
          <a:prstGeom prst="rect">
            <a:avLst/>
          </a:prstGeom>
          <a:noFill/>
        </p:spPr>
        <p:txBody>
          <a:bodyPr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buClrTx/>
              <a:buSzTx/>
              <a:buFontTx/>
            </a:pPr>
            <a:r>
              <a:rPr lang="en-US" altLang="zh-CN" sz="2000" b="1">
                <a:latin typeface="+mj-ea"/>
                <a:ea typeface="+mj-ea"/>
                <a:cs typeface="微软雅黑" panose="020b0503020204020204" pitchFamily="34" charset="-122"/>
                <a:sym typeface="+mn-ea"/>
              </a:rPr>
              <a:t>环境保护指标</a:t>
            </a:r>
            <a:endParaRPr lang="en-US" altLang="zh-CN" sz="2000" b="1">
              <a:latin typeface="+mj-ea"/>
              <a:ea typeface="+mj-ea"/>
              <a:cs typeface="微软雅黑" panose="020b0503020204020204" pitchFamily="34" charset="-122"/>
              <a:sym typeface="+mn-ea"/>
            </a:endParaRPr>
          </a:p>
        </p:txBody>
      </p:sp>
      <p:sp>
        <p:nvSpPr>
          <p:cNvPr id="1048840" name="圆角矩形 2"/>
          <p:cNvSpPr/>
          <p:nvPr>
            <p:custDataLst>
              <p:tags r:id="rId17"/>
            </p:custDataLst>
          </p:nvPr>
        </p:nvSpPr>
        <p:spPr>
          <a:xfrm>
            <a:off x="5802630" y="4521835"/>
            <a:ext cx="5400040" cy="864235"/>
          </a:xfrm>
          <a:prstGeom prst="roundRect">
            <a:avLst>
              <a:gd name="adj" fmla="val 0"/>
            </a:avLst>
          </a:prstGeom>
          <a:gradFill>
            <a:gsLst>
              <a:gs pos="0">
                <a:schemeClr val="accent1">
                  <a:alpha val="10000"/>
                </a:schemeClr>
              </a:gs>
              <a:gs pos="80000">
                <a:schemeClr val="accent1">
                  <a:alpha val="0"/>
                </a:schemeClr>
              </a:gs>
            </a:gsLst>
            <a:lin ang="0" scaled="0"/>
          </a:gradFill>
          <a:ln w="6350">
            <a:gradFill>
              <a:gsLst>
                <a:gs pos="0">
                  <a:schemeClr val="accent1">
                    <a:alpha val="65000"/>
                  </a:schemeClr>
                </a:gs>
                <a:gs pos="80000">
                  <a:schemeClr val="accent1">
                    <a:alpha val="0"/>
                  </a:schemeClr>
                </a:gs>
              </a:gsLst>
              <a:lin ang="0" scaled="1"/>
            </a:gra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42" name="序号"/>
          <p:cNvSpPr txBox="1"/>
          <p:nvPr>
            <p:custDataLst>
              <p:tags r:id="rId18"/>
            </p:custDataLst>
          </p:nvPr>
        </p:nvSpPr>
        <p:spPr>
          <a:xfrm>
            <a:off x="6009005" y="4558030"/>
            <a:ext cx="804545" cy="792480"/>
          </a:xfrm>
          <a:prstGeom prst="rect">
            <a:avLst/>
          </a:prstGeom>
          <a:noFill/>
        </p:spPr>
        <p:txBody>
          <a:bodyPr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r">
              <a:buClrTx/>
              <a:buSzTx/>
              <a:buFontTx/>
            </a:pPr>
            <a:r>
              <a:rPr lang="en-US" altLang="zh-CN" sz="2400" b="1">
                <a:solidFill>
                  <a:schemeClr val="accent1"/>
                </a:solidFill>
                <a:latin typeface="+mj-ea"/>
                <a:ea typeface="+mj-ea"/>
                <a:cs typeface="微软雅黑" panose="020b0503020204020204" pitchFamily="34" charset="-122"/>
                <a:sym typeface="+mn-ea"/>
              </a:rPr>
              <a:t>05.</a:t>
            </a:r>
            <a:endParaRPr lang="en-US" altLang="zh-CN" sz="2400" b="1">
              <a:solidFill>
                <a:schemeClr val="accent1"/>
              </a:solidFill>
              <a:latin typeface="+mj-ea"/>
              <a:ea typeface="+mj-ea"/>
              <a:cs typeface="微软雅黑" panose="020b0503020204020204" pitchFamily="34" charset="-122"/>
              <a:sym typeface="+mn-ea"/>
            </a:endParaRPr>
          </a:p>
        </p:txBody>
      </p:sp>
      <p:sp>
        <p:nvSpPr>
          <p:cNvPr id="1048844" name="标题"/>
          <p:cNvSpPr txBox="1"/>
          <p:nvPr>
            <p:custDataLst>
              <p:tags r:id="rId19"/>
            </p:custDataLst>
          </p:nvPr>
        </p:nvSpPr>
        <p:spPr>
          <a:xfrm>
            <a:off x="6830695" y="4559935"/>
            <a:ext cx="4208780" cy="788670"/>
          </a:xfrm>
          <a:prstGeom prst="rect">
            <a:avLst/>
          </a:prstGeom>
          <a:noFill/>
        </p:spPr>
        <p:txBody>
          <a:bodyPr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buClrTx/>
              <a:buSzTx/>
              <a:buFontTx/>
            </a:pPr>
            <a:r>
              <a:rPr lang="en-US" altLang="zh-CN" sz="2000" b="1">
                <a:latin typeface="+mj-ea"/>
                <a:ea typeface="+mj-ea"/>
                <a:cs typeface="微软雅黑" panose="020b0503020204020204" pitchFamily="34" charset="-122"/>
                <a:sym typeface="+mn-ea"/>
              </a:rPr>
              <a:t>质量管理指标</a:t>
            </a:r>
            <a:endParaRPr lang="en-US" altLang="zh-CN" sz="2000" b="1">
              <a:latin typeface="+mj-ea"/>
              <a:ea typeface="+mj-ea"/>
              <a:cs typeface="微软雅黑" panose="020b0503020204020204" pitchFamily="34" charset="-122"/>
              <a:sym typeface="+mn-ea"/>
            </a:endParaRPr>
          </a:p>
        </p:txBody>
      </p:sp>
      <p:sp>
        <p:nvSpPr>
          <p:cNvPr id="1048846" name="圆角矩形 25"/>
          <p:cNvSpPr/>
          <p:nvPr>
            <p:custDataLst>
              <p:tags r:id="rId20"/>
            </p:custDataLst>
          </p:nvPr>
        </p:nvSpPr>
        <p:spPr>
          <a:xfrm>
            <a:off x="5802630" y="5538470"/>
            <a:ext cx="5400040" cy="864235"/>
          </a:xfrm>
          <a:prstGeom prst="roundRect">
            <a:avLst>
              <a:gd name="adj" fmla="val 0"/>
            </a:avLst>
          </a:prstGeom>
          <a:gradFill>
            <a:gsLst>
              <a:gs pos="0">
                <a:schemeClr val="accent1">
                  <a:alpha val="10000"/>
                </a:schemeClr>
              </a:gs>
              <a:gs pos="80000">
                <a:schemeClr val="accent1">
                  <a:alpha val="0"/>
                </a:schemeClr>
              </a:gs>
            </a:gsLst>
            <a:lin ang="0" scaled="0"/>
          </a:gradFill>
          <a:ln w="6350">
            <a:gradFill>
              <a:gsLst>
                <a:gs pos="0">
                  <a:schemeClr val="accent1">
                    <a:alpha val="65000"/>
                  </a:schemeClr>
                </a:gs>
                <a:gs pos="80000">
                  <a:schemeClr val="accent1">
                    <a:alpha val="0"/>
                  </a:schemeClr>
                </a:gs>
              </a:gsLst>
              <a:lin ang="0" scaled="1"/>
            </a:gra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48" name="序号"/>
          <p:cNvSpPr txBox="1"/>
          <p:nvPr>
            <p:custDataLst>
              <p:tags r:id="rId21"/>
            </p:custDataLst>
          </p:nvPr>
        </p:nvSpPr>
        <p:spPr>
          <a:xfrm>
            <a:off x="6009005" y="5574665"/>
            <a:ext cx="804545" cy="792480"/>
          </a:xfrm>
          <a:prstGeom prst="rect">
            <a:avLst/>
          </a:prstGeom>
          <a:noFill/>
        </p:spPr>
        <p:txBody>
          <a:bodyPr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r">
              <a:buClrTx/>
              <a:buSzTx/>
              <a:buFontTx/>
            </a:pPr>
            <a:r>
              <a:rPr lang="en-US" altLang="zh-CN" sz="2400" b="1">
                <a:solidFill>
                  <a:schemeClr val="accent1"/>
                </a:solidFill>
                <a:latin typeface="+mj-ea"/>
                <a:ea typeface="+mj-ea"/>
                <a:cs typeface="微软雅黑" panose="020b0503020204020204" pitchFamily="34" charset="-122"/>
                <a:sym typeface="+mn-ea"/>
              </a:rPr>
              <a:t>06.</a:t>
            </a:r>
            <a:endParaRPr lang="en-US" altLang="zh-CN" sz="2400" b="1">
              <a:solidFill>
                <a:schemeClr val="accent1"/>
              </a:solidFill>
              <a:latin typeface="+mj-ea"/>
              <a:ea typeface="+mj-ea"/>
              <a:cs typeface="微软雅黑" panose="020b0503020204020204" pitchFamily="34" charset="-122"/>
              <a:sym typeface="+mn-ea"/>
            </a:endParaRPr>
          </a:p>
        </p:txBody>
      </p:sp>
      <p:sp>
        <p:nvSpPr>
          <p:cNvPr id="1048850" name="标题"/>
          <p:cNvSpPr txBox="1"/>
          <p:nvPr>
            <p:custDataLst>
              <p:tags r:id="rId22"/>
            </p:custDataLst>
          </p:nvPr>
        </p:nvSpPr>
        <p:spPr>
          <a:xfrm>
            <a:off x="6830695" y="5576570"/>
            <a:ext cx="4208780" cy="788670"/>
          </a:xfrm>
          <a:prstGeom prst="rect">
            <a:avLst/>
          </a:prstGeom>
          <a:noFill/>
        </p:spPr>
        <p:txBody>
          <a:bodyPr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buClrTx/>
              <a:buSzTx/>
              <a:buFontTx/>
            </a:pPr>
            <a:r>
              <a:rPr lang="en-US" altLang="zh-CN" sz="2000" b="1">
                <a:latin typeface="+mj-ea"/>
                <a:ea typeface="+mj-ea"/>
                <a:cs typeface="微软雅黑" panose="020b0503020204020204" pitchFamily="34" charset="-122"/>
                <a:sym typeface="+mn-ea"/>
              </a:rPr>
              <a:t>人员管理指标</a:t>
            </a:r>
            <a:endParaRPr lang="en-US" altLang="zh-CN" sz="2000" b="1">
              <a:latin typeface="+mj-ea"/>
              <a:ea typeface="+mj-ea"/>
              <a:cs typeface="微软雅黑" panose="020b0503020204020204" pitchFamily="34" charset="-122"/>
              <a:sym typeface="+mn-ea"/>
            </a:endParaRPr>
          </a:p>
        </p:txBody>
      </p:sp>
    </p:spTree>
    <p:custDataLst>
      <p:tags r:id="rId23"/>
    </p:custDataLst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65" name=""/>
        <p:cNvGrpSpPr/>
        <p:nvPr/>
      </p:nvGrpSpPr>
      <p:grpSpPr>
        <a:xfrm>
          <a:off x="0" y="0"/>
          <a:ext cx="0" cy="0"/>
        </a:xfrm>
      </p:grpSpPr>
      <p:sp>
        <p:nvSpPr>
          <p:cNvPr id="1048900" name="文本占位符 1"/>
          <p:cNvSpPr>
            <a:spLocks noGrp="1"/>
          </p:cNvSpPr>
          <p:nvPr>
            <p:ph type="body" idx="4"/>
            <p:custDataLst>
              <p:tags r:id="rId2"/>
            </p:custDataLst>
          </p:nvPr>
        </p:nvSpPr>
        <p:spPr>
          <a:xfrm>
            <a:off x="2078355" y="1539875"/>
            <a:ext cx="8378825" cy="3218815"/>
          </a:xfrm>
        </p:spPr>
        <p:txBody>
          <a:bodyPr>
            <a:normAutofit fontScale="92725"/>
          </a:bodyPr>
          <a:lstStyle/>
          <a:p>
            <a:r>
              <a:rPr lang="zh-CN" altLang="en-US"/>
              <a:t>1</a:t>
            </a:r>
            <a:endParaRPr lang="zh-CN" altLang="en-US"/>
          </a:p>
        </p:txBody>
      </p:sp>
      <p:sp>
        <p:nvSpPr>
          <p:cNvPr id="1048902" name="标题 4"/>
          <p:cNvSpPr>
            <a:spLocks noGrp="1"/>
          </p:cNvSpPr>
          <p:nvPr>
            <p:ph type="title" idx="3"/>
            <p:custDataLst>
              <p:tags r:id="rId3"/>
            </p:custDataLst>
          </p:nvPr>
        </p:nvSpPr>
        <p:spPr>
          <a:xfrm>
            <a:off x="2078990" y="3526155"/>
            <a:ext cx="8378190" cy="2279650"/>
          </a:xfrm>
        </p:spPr>
        <p:txBody>
          <a:bodyPr/>
          <a:lstStyle/>
          <a:p>
            <a:r>
              <a:rPr lang="zh-CN" altLang="en-US"/>
              <a:t>考核指标概述</a:t>
            </a:r>
            <a:endParaRPr lang="zh-CN" altLang="en-US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73" name=""/>
        <p:cNvGrpSpPr/>
        <p:nvPr/>
      </p:nvGrpSpPr>
      <p:grpSpPr>
        <a:xfrm>
          <a:off x="0" y="0"/>
          <a:ext cx="0" cy="0"/>
        </a:xfrm>
      </p:grpSpPr>
      <p:sp>
        <p:nvSpPr>
          <p:cNvPr id="1048956" name="标题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考核指标的确定</a:t>
            </a:r>
            <a:endParaRPr lang="zh-CN" altLang="en-US"/>
          </a:p>
        </p:txBody>
      </p:sp>
      <p:sp>
        <p:nvSpPr>
          <p:cNvPr id="1048958" name="对角圆角矩形 15"/>
          <p:cNvSpPr/>
          <p:nvPr>
            <p:custDataLst>
              <p:tags r:id="rId2"/>
            </p:custDataLst>
          </p:nvPr>
        </p:nvSpPr>
        <p:spPr>
          <a:xfrm>
            <a:off x="1344379" y="4055257"/>
            <a:ext cx="9502871" cy="800955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8960" name="对角圆角矩形 16"/>
          <p:cNvSpPr/>
          <p:nvPr>
            <p:custDataLst>
              <p:tags r:id="rId3"/>
            </p:custDataLst>
          </p:nvPr>
        </p:nvSpPr>
        <p:spPr>
          <a:xfrm>
            <a:off x="1344379" y="3909800"/>
            <a:ext cx="578361" cy="551882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3"/>
          </a:solidFill>
          <a:ln>
            <a:noFill/>
          </a:ln>
          <a:effectLst>
            <a:outerShdw blurRad="165100" dist="25400" dir="2700000" sx="102000" sy="102000" algn="tl" rotWithShape="0">
              <a:schemeClr val="accent3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8962" name="直角三角形 17"/>
          <p:cNvSpPr/>
          <p:nvPr>
            <p:custDataLst>
              <p:tags r:id="rId4"/>
            </p:custDataLst>
          </p:nvPr>
        </p:nvSpPr>
        <p:spPr>
          <a:xfrm>
            <a:off x="1922869" y="3910468"/>
            <a:ext cx="87139" cy="145232"/>
          </a:xfrm>
          <a:prstGeom prst="rtTriangle">
            <a:avLst/>
          </a:prstGeom>
          <a:solidFill>
            <a:schemeClr val="accent3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8964" name="文本框 27"/>
          <p:cNvSpPr txBox="1"/>
          <p:nvPr>
            <p:custDataLst>
              <p:tags r:id="rId5"/>
            </p:custDataLst>
          </p:nvPr>
        </p:nvSpPr>
        <p:spPr>
          <a:xfrm>
            <a:off x="1960234" y="4066600"/>
            <a:ext cx="8586119" cy="787158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考核指标的量化：将考核指标转化为可以量化的数据，以便于考核和比较。</a:t>
            </a:r>
            <a:endParaRPr lang="en-US" altLang="zh-CN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8966" name="对角圆角矩形 52"/>
          <p:cNvSpPr/>
          <p:nvPr>
            <p:custDataLst>
              <p:tags r:id="rId6"/>
            </p:custDataLst>
          </p:nvPr>
        </p:nvSpPr>
        <p:spPr>
          <a:xfrm>
            <a:off x="1344379" y="1405012"/>
            <a:ext cx="9502871" cy="800955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8968" name="对角圆角矩形 53"/>
          <p:cNvSpPr/>
          <p:nvPr>
            <p:custDataLst>
              <p:tags r:id="rId7"/>
            </p:custDataLst>
          </p:nvPr>
        </p:nvSpPr>
        <p:spPr>
          <a:xfrm>
            <a:off x="1344379" y="1258888"/>
            <a:ext cx="578361" cy="551882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1"/>
          </a:solidFill>
          <a:ln>
            <a:noFill/>
          </a:ln>
          <a:effectLst>
            <a:outerShdw blurRad="165100" dist="25400" dir="2700000" sx="102000" sy="102000" algn="tl" rotWithShape="0">
              <a:schemeClr val="accent1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8970" name="直角三角形 54"/>
          <p:cNvSpPr/>
          <p:nvPr>
            <p:custDataLst>
              <p:tags r:id="rId8"/>
            </p:custDataLst>
          </p:nvPr>
        </p:nvSpPr>
        <p:spPr>
          <a:xfrm>
            <a:off x="1922869" y="1259555"/>
            <a:ext cx="87139" cy="145232"/>
          </a:xfrm>
          <a:prstGeom prst="rtTriangle">
            <a:avLst/>
          </a:prstGeom>
          <a:solidFill>
            <a:schemeClr val="accent1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8972" name="文本框 56"/>
          <p:cNvSpPr txBox="1"/>
          <p:nvPr>
            <p:custDataLst>
              <p:tags r:id="rId9"/>
            </p:custDataLst>
          </p:nvPr>
        </p:nvSpPr>
        <p:spPr>
          <a:xfrm>
            <a:off x="1960234" y="1408348"/>
            <a:ext cx="8586119" cy="787158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考核指标的选择：根据热电厂的实际情况和目标，选择合适的考核指标。</a:t>
            </a:r>
            <a:endParaRPr lang="zh-CN" altLang="en-US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8974" name="对角圆角矩形 5"/>
          <p:cNvSpPr/>
          <p:nvPr>
            <p:custDataLst>
              <p:tags r:id="rId10"/>
            </p:custDataLst>
          </p:nvPr>
        </p:nvSpPr>
        <p:spPr>
          <a:xfrm>
            <a:off x="1344379" y="2730134"/>
            <a:ext cx="9502871" cy="800955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8976" name="对角圆角矩形 6"/>
          <p:cNvSpPr/>
          <p:nvPr>
            <p:custDataLst>
              <p:tags r:id="rId11"/>
            </p:custDataLst>
          </p:nvPr>
        </p:nvSpPr>
        <p:spPr>
          <a:xfrm>
            <a:off x="1344379" y="2584011"/>
            <a:ext cx="578361" cy="551882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2"/>
          </a:solidFill>
          <a:ln>
            <a:noFill/>
          </a:ln>
          <a:effectLst>
            <a:outerShdw blurRad="165100" dist="25400" dir="2700000" sx="102000" sy="102000" algn="tl" rotWithShape="0">
              <a:schemeClr val="accent2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8978" name="直角三角形 7"/>
          <p:cNvSpPr/>
          <p:nvPr>
            <p:custDataLst>
              <p:tags r:id="rId12"/>
            </p:custDataLst>
          </p:nvPr>
        </p:nvSpPr>
        <p:spPr>
          <a:xfrm>
            <a:off x="1922869" y="2585345"/>
            <a:ext cx="87139" cy="145232"/>
          </a:xfrm>
          <a:prstGeom prst="rtTriangle">
            <a:avLst/>
          </a:prstGeom>
          <a:solidFill>
            <a:schemeClr val="accent2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8980" name="文本框 8"/>
          <p:cNvSpPr txBox="1"/>
          <p:nvPr>
            <p:custDataLst>
              <p:tags r:id="rId13"/>
            </p:custDataLst>
          </p:nvPr>
        </p:nvSpPr>
        <p:spPr>
          <a:xfrm>
            <a:off x="1960234" y="2741477"/>
            <a:ext cx="8586119" cy="787158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考核指标的权重：根据各个考核指标的重要性，确定它们的权重。</a:t>
            </a:r>
            <a:endParaRPr lang="zh-CN" altLang="en-US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8982" name="对角圆角矩形 9"/>
          <p:cNvSpPr/>
          <p:nvPr>
            <p:custDataLst>
              <p:tags r:id="rId14"/>
            </p:custDataLst>
          </p:nvPr>
        </p:nvSpPr>
        <p:spPr>
          <a:xfrm>
            <a:off x="1344379" y="5381047"/>
            <a:ext cx="9502871" cy="800955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8984" name="对角圆角矩形 10"/>
          <p:cNvSpPr/>
          <p:nvPr>
            <p:custDataLst>
              <p:tags r:id="rId15"/>
            </p:custDataLst>
          </p:nvPr>
        </p:nvSpPr>
        <p:spPr>
          <a:xfrm>
            <a:off x="1344379" y="5234923"/>
            <a:ext cx="578361" cy="551882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4"/>
          </a:solidFill>
          <a:ln>
            <a:noFill/>
          </a:ln>
          <a:effectLst>
            <a:outerShdw blurRad="165100" dist="25400" dir="2700000" sx="102000" sy="102000" algn="tl" rotWithShape="0">
              <a:schemeClr val="accent4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8986" name="直角三角形 11"/>
          <p:cNvSpPr/>
          <p:nvPr>
            <p:custDataLst>
              <p:tags r:id="rId16"/>
            </p:custDataLst>
          </p:nvPr>
        </p:nvSpPr>
        <p:spPr>
          <a:xfrm>
            <a:off x="1922869" y="5235590"/>
            <a:ext cx="87139" cy="145232"/>
          </a:xfrm>
          <a:prstGeom prst="rtTriangle">
            <a:avLst/>
          </a:prstGeom>
          <a:solidFill>
            <a:schemeClr val="accent4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8988" name="文本框 12"/>
          <p:cNvSpPr txBox="1"/>
          <p:nvPr>
            <p:custDataLst>
              <p:tags r:id="rId17"/>
            </p:custDataLst>
          </p:nvPr>
        </p:nvSpPr>
        <p:spPr>
          <a:xfrm>
            <a:off x="1960234" y="5391723"/>
            <a:ext cx="8586119" cy="787158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考核指标的调整：根据实际情况，对考核指标进行适时的调整和优化。</a:t>
            </a:r>
            <a:endParaRPr lang="en-US" altLang="zh-CN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81" name=""/>
        <p:cNvGrpSpPr/>
        <p:nvPr/>
      </p:nvGrpSpPr>
      <p:grpSpPr>
        <a:xfrm>
          <a:off x="0" y="0"/>
          <a:ext cx="0" cy="0"/>
        </a:xfrm>
      </p:grpSpPr>
      <p:sp>
        <p:nvSpPr>
          <p:cNvPr id="1049022" name="标题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考核指标的权重分配</a:t>
            </a:r>
            <a:endParaRPr lang="zh-CN" altLang="en-US"/>
          </a:p>
        </p:txBody>
      </p:sp>
      <p:sp>
        <p:nvSpPr>
          <p:cNvPr id="1049024" name="矩形 3"/>
          <p:cNvSpPr/>
          <p:nvPr>
            <p:custDataLst>
              <p:tags r:id="rId2"/>
            </p:custDataLst>
          </p:nvPr>
        </p:nvSpPr>
        <p:spPr>
          <a:xfrm>
            <a:off x="1460547" y="1258888"/>
            <a:ext cx="9816840" cy="1079334"/>
          </a:xfrm>
          <a:prstGeom prst="rect">
            <a:avLst/>
          </a:prstGeom>
          <a:solidFill>
            <a:schemeClr val="accent1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26" name="矩形 13"/>
          <p:cNvSpPr/>
          <p:nvPr>
            <p:custDataLst>
              <p:tags r:id="rId3"/>
            </p:custDataLst>
          </p:nvPr>
        </p:nvSpPr>
        <p:spPr>
          <a:xfrm>
            <a:off x="914149" y="1258888"/>
            <a:ext cx="266229" cy="1079334"/>
          </a:xfrm>
          <a:prstGeom prst="rect">
            <a:avLst/>
          </a:prstGeom>
          <a:solidFill>
            <a:schemeClr val="accent1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28" name="文本框 4"/>
          <p:cNvSpPr txBox="1"/>
          <p:nvPr>
            <p:custDataLst>
              <p:tags r:id="rId4"/>
            </p:custDataLst>
          </p:nvPr>
        </p:nvSpPr>
        <p:spPr>
          <a:xfrm>
            <a:off x="1741627" y="1352143"/>
            <a:ext cx="9392989" cy="89287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生产指标：占总考核指标的50%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30" name="矩形 39"/>
          <p:cNvSpPr/>
          <p:nvPr>
            <p:custDataLst>
              <p:tags r:id="rId5"/>
            </p:custDataLst>
          </p:nvPr>
        </p:nvSpPr>
        <p:spPr>
          <a:xfrm>
            <a:off x="1460547" y="2540165"/>
            <a:ext cx="9816840" cy="1079334"/>
          </a:xfrm>
          <a:prstGeom prst="rect">
            <a:avLst/>
          </a:prstGeom>
          <a:solidFill>
            <a:schemeClr val="accent2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32" name="矩形 5"/>
          <p:cNvSpPr/>
          <p:nvPr>
            <p:custDataLst>
              <p:tags r:id="rId6"/>
            </p:custDataLst>
          </p:nvPr>
        </p:nvSpPr>
        <p:spPr>
          <a:xfrm>
            <a:off x="914149" y="2540165"/>
            <a:ext cx="266229" cy="1079334"/>
          </a:xfrm>
          <a:prstGeom prst="rect">
            <a:avLst/>
          </a:prstGeom>
          <a:solidFill>
            <a:schemeClr val="accent2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34" name="文本框 41"/>
          <p:cNvSpPr txBox="1"/>
          <p:nvPr>
            <p:custDataLst>
              <p:tags r:id="rId7"/>
            </p:custDataLst>
          </p:nvPr>
        </p:nvSpPr>
        <p:spPr>
          <a:xfrm>
            <a:off x="1741627" y="2633421"/>
            <a:ext cx="9392989" cy="89287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安全指标：占总考核指标的20%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36" name="矩形 12"/>
          <p:cNvSpPr/>
          <p:nvPr>
            <p:custDataLst>
              <p:tags r:id="rId8"/>
            </p:custDataLst>
          </p:nvPr>
        </p:nvSpPr>
        <p:spPr>
          <a:xfrm>
            <a:off x="1460547" y="3821443"/>
            <a:ext cx="9816840" cy="1079334"/>
          </a:xfrm>
          <a:prstGeom prst="rect">
            <a:avLst/>
          </a:prstGeom>
          <a:solidFill>
            <a:schemeClr val="accent3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38" name="矩形 17"/>
          <p:cNvSpPr/>
          <p:nvPr>
            <p:custDataLst>
              <p:tags r:id="rId9"/>
            </p:custDataLst>
          </p:nvPr>
        </p:nvSpPr>
        <p:spPr>
          <a:xfrm>
            <a:off x="914149" y="3821443"/>
            <a:ext cx="266229" cy="1079334"/>
          </a:xfrm>
          <a:prstGeom prst="rect">
            <a:avLst/>
          </a:prstGeom>
          <a:solidFill>
            <a:schemeClr val="accent3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40" name="文本框 19"/>
          <p:cNvSpPr txBox="1"/>
          <p:nvPr>
            <p:custDataLst>
              <p:tags r:id="rId10"/>
            </p:custDataLst>
          </p:nvPr>
        </p:nvSpPr>
        <p:spPr>
          <a:xfrm>
            <a:off x="1741627" y="3914698"/>
            <a:ext cx="9392989" cy="89287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环保指标：占总考核指标的15%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42" name="矩形 49"/>
          <p:cNvSpPr/>
          <p:nvPr>
            <p:custDataLst>
              <p:tags r:id="rId11"/>
            </p:custDataLst>
          </p:nvPr>
        </p:nvSpPr>
        <p:spPr>
          <a:xfrm>
            <a:off x="1460547" y="5102063"/>
            <a:ext cx="9816840" cy="1079334"/>
          </a:xfrm>
          <a:prstGeom prst="rect">
            <a:avLst/>
          </a:prstGeom>
          <a:solidFill>
            <a:schemeClr val="accent4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44" name="矩形 26"/>
          <p:cNvSpPr/>
          <p:nvPr>
            <p:custDataLst>
              <p:tags r:id="rId12"/>
            </p:custDataLst>
          </p:nvPr>
        </p:nvSpPr>
        <p:spPr>
          <a:xfrm>
            <a:off x="914149" y="5102063"/>
            <a:ext cx="266229" cy="1079334"/>
          </a:xfrm>
          <a:prstGeom prst="rect">
            <a:avLst/>
          </a:prstGeom>
          <a:solidFill>
            <a:schemeClr val="accent4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46" name="文本框 27"/>
          <p:cNvSpPr txBox="1"/>
          <p:nvPr>
            <p:custDataLst>
              <p:tags r:id="rId13"/>
            </p:custDataLst>
          </p:nvPr>
        </p:nvSpPr>
        <p:spPr>
          <a:xfrm>
            <a:off x="1741627" y="5195319"/>
            <a:ext cx="9392989" cy="89287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成本指标：占总考核指标的15%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89" name=""/>
        <p:cNvGrpSpPr/>
        <p:nvPr/>
      </p:nvGrpSpPr>
      <p:grpSpPr>
        <a:xfrm>
          <a:off x="0" y="0"/>
          <a:ext cx="0" cy="0"/>
        </a:xfrm>
      </p:grpSpPr>
      <p:sp>
        <p:nvSpPr>
          <p:cNvPr id="1049080" name="标题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考核指标的考核周期</a:t>
            </a:r>
            <a:endParaRPr lang="zh-CN" altLang="en-US"/>
          </a:p>
        </p:txBody>
      </p:sp>
      <p:sp>
        <p:nvSpPr>
          <p:cNvPr id="1049082" name="弧形 58"/>
          <p:cNvSpPr/>
          <p:nvPr>
            <p:custDataLst>
              <p:tags r:id="rId2"/>
            </p:custDataLst>
          </p:nvPr>
        </p:nvSpPr>
        <p:spPr>
          <a:xfrm>
            <a:off x="8079727" y="2011833"/>
            <a:ext cx="3417739" cy="3417739"/>
          </a:xfrm>
          <a:prstGeom prst="arc">
            <a:avLst>
              <a:gd name="adj1" fmla="val 15382684"/>
              <a:gd name="adj2" fmla="val 7430173"/>
            </a:avLst>
          </a:prstGeom>
          <a:ln w="28575">
            <a:solidFill>
              <a:schemeClr val="accent1">
                <a:lumMod val="40000"/>
                <a:lumOff val="60000"/>
              </a:schemeClr>
            </a:solidFill>
            <a:prstDash val="soli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84" name="弧形 57"/>
          <p:cNvSpPr/>
          <p:nvPr>
            <p:custDataLst>
              <p:tags r:id="rId3"/>
            </p:custDataLst>
          </p:nvPr>
        </p:nvSpPr>
        <p:spPr>
          <a:xfrm>
            <a:off x="694800" y="2011833"/>
            <a:ext cx="3417739" cy="3417739"/>
          </a:xfrm>
          <a:prstGeom prst="arc">
            <a:avLst>
              <a:gd name="adj1" fmla="val 2576083"/>
              <a:gd name="adj2" fmla="val 12584694"/>
            </a:avLst>
          </a:prstGeom>
          <a:ln w="28575">
            <a:prstDash val="sysDot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86" name="椭圆 22"/>
          <p:cNvSpPr/>
          <p:nvPr>
            <p:custDataLst>
              <p:tags r:id="rId4"/>
            </p:custDataLst>
          </p:nvPr>
        </p:nvSpPr>
        <p:spPr>
          <a:xfrm>
            <a:off x="8415699" y="2283195"/>
            <a:ext cx="2874224" cy="2874224"/>
          </a:xfrm>
          <a:prstGeom prst="ellipse">
            <a:avLst/>
          </a:prstGeom>
          <a:gradFill flip="none" rotWithShape="1">
            <a:gsLst>
              <a:gs pos="19580">
                <a:schemeClr val="accent1">
                  <a:lumMod val="40000"/>
                  <a:lumOff val="60000"/>
                </a:schemeClr>
              </a:gs>
              <a:gs pos="73000">
                <a:schemeClr val="accent1"/>
              </a:gs>
              <a:gs pos="94000">
                <a:schemeClr val="accent1">
                  <a:lumMod val="75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 w="15875">
            <a:gradFill flip="none" rotWithShape="1">
              <a:gsLst>
                <a:gs pos="0">
                  <a:schemeClr val="accent1"/>
                </a:gs>
                <a:gs pos="32000">
                  <a:schemeClr val="accent1">
                    <a:alpha val="20000"/>
                  </a:schemeClr>
                </a:gs>
                <a:gs pos="65000">
                  <a:schemeClr val="accent1"/>
                </a:gs>
                <a:gs pos="100000">
                  <a:schemeClr val="accent1">
                    <a:alpha val="20000"/>
                  </a:schemeClr>
                </a:gs>
              </a:gsLst>
              <a:lin ang="8100000" scaled="1"/>
            </a:gradFill>
          </a:ln>
          <a:effectLst>
            <a:outerShdw blurRad="203200" dist="101600" dir="2700000" algn="tl" rotWithShape="0">
              <a:schemeClr val="accent1">
                <a:alpha val="25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88" name="椭圆 23"/>
          <p:cNvSpPr/>
          <p:nvPr>
            <p:custDataLst>
              <p:tags r:id="rId5"/>
            </p:custDataLst>
          </p:nvPr>
        </p:nvSpPr>
        <p:spPr>
          <a:xfrm>
            <a:off x="8795975" y="2340421"/>
            <a:ext cx="388013" cy="388013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100000">
                <a:schemeClr val="accent1">
                  <a:lumMod val="60000"/>
                  <a:lumOff val="40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>
            <a:solidFill>
              <a:schemeClr val="accent1">
                <a:lumMod val="60000"/>
                <a:lumOff val="40000"/>
              </a:schemeClr>
            </a:solidFill>
          </a:ln>
          <a:effectLst>
            <a:outerShdw blurRad="190500" sx="102000" sy="102000" algn="ctr" rotWithShape="0">
              <a:schemeClr val="accent1">
                <a:alpha val="28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90" name="正文"/>
          <p:cNvSpPr txBox="1"/>
          <p:nvPr>
            <p:custDataLst>
              <p:tags r:id="rId6"/>
            </p:custDataLst>
          </p:nvPr>
        </p:nvSpPr>
        <p:spPr>
          <a:xfrm>
            <a:off x="8861508" y="3112972"/>
            <a:ext cx="1982432" cy="1363622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1200" spc="150">
                <a:solidFill>
                  <a:srgbClr val="FFFFFF"/>
                </a:solidFill>
                <a:latin typeface="+mn-ea"/>
                <a:sym typeface="+mn-ea"/>
              </a:rPr>
              <a:t>周考核：每周进行一次，及时解决员工工作中遇到的问题和困难</a:t>
            </a:r>
            <a:endParaRPr lang="zh-CN" altLang="en-US" sz="1200" spc="150">
              <a:solidFill>
                <a:srgbClr val="FFFFFF"/>
              </a:solidFill>
              <a:latin typeface="+mn-ea"/>
              <a:sym typeface="+mn-ea"/>
            </a:endParaRPr>
          </a:p>
        </p:txBody>
      </p:sp>
      <p:sp>
        <p:nvSpPr>
          <p:cNvPr id="1049092" name="椭圆 24"/>
          <p:cNvSpPr/>
          <p:nvPr>
            <p:custDataLst>
              <p:tags r:id="rId7"/>
            </p:custDataLst>
          </p:nvPr>
        </p:nvSpPr>
        <p:spPr>
          <a:xfrm>
            <a:off x="6020513" y="2283195"/>
            <a:ext cx="2874224" cy="2874224"/>
          </a:xfrm>
          <a:prstGeom prst="ellipse">
            <a:avLst/>
          </a:prstGeom>
          <a:gradFill flip="none" rotWithShape="1">
            <a:gsLst>
              <a:gs pos="48000">
                <a:schemeClr val="bg1"/>
              </a:gs>
              <a:gs pos="75000">
                <a:schemeClr val="accent1">
                  <a:lumMod val="20000"/>
                  <a:lumOff val="80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 w="15875">
            <a:gradFill flip="none" rotWithShape="1">
              <a:gsLst>
                <a:gs pos="0">
                  <a:schemeClr val="accent1"/>
                </a:gs>
                <a:gs pos="32000">
                  <a:schemeClr val="accent1">
                    <a:alpha val="20000"/>
                  </a:schemeClr>
                </a:gs>
                <a:gs pos="65000">
                  <a:schemeClr val="accent1"/>
                </a:gs>
                <a:gs pos="100000">
                  <a:schemeClr val="accent1">
                    <a:alpha val="20000"/>
                  </a:schemeClr>
                </a:gs>
              </a:gsLst>
              <a:lin ang="8100000" scaled="1"/>
            </a:gra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94" name="椭圆 25"/>
          <p:cNvSpPr/>
          <p:nvPr>
            <p:custDataLst>
              <p:tags r:id="rId8"/>
            </p:custDataLst>
          </p:nvPr>
        </p:nvSpPr>
        <p:spPr>
          <a:xfrm>
            <a:off x="6399866" y="2340421"/>
            <a:ext cx="388013" cy="388013"/>
          </a:xfrm>
          <a:prstGeom prst="ellipse">
            <a:avLst/>
          </a:prstGeom>
          <a:gradFill flip="none" rotWithShape="1">
            <a:gsLst>
              <a:gs pos="0">
                <a:schemeClr val="accent1">
                  <a:lumMod val="60000"/>
                  <a:lumOff val="40000"/>
                </a:schemeClr>
              </a:gs>
              <a:gs pos="33000">
                <a:schemeClr val="accent1"/>
              </a:gs>
              <a:gs pos="82000">
                <a:schemeClr val="accent1">
                  <a:lumMod val="75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>
            <a:noFill/>
          </a:ln>
          <a:effectLst>
            <a:outerShdw blurRad="190500" sx="102000" sy="102000" algn="ctr" rotWithShape="0">
              <a:schemeClr val="accent1">
                <a:alpha val="28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96" name="正文"/>
          <p:cNvSpPr txBox="1"/>
          <p:nvPr>
            <p:custDataLst>
              <p:tags r:id="rId9"/>
            </p:custDataLst>
          </p:nvPr>
        </p:nvSpPr>
        <p:spPr>
          <a:xfrm>
            <a:off x="6466322" y="3112972"/>
            <a:ext cx="1982432" cy="1363622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月度考核：每月进行一次，及时调整员工工作目标和计划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98" name="椭圆 7"/>
          <p:cNvSpPr/>
          <p:nvPr>
            <p:custDataLst>
              <p:tags r:id="rId10"/>
            </p:custDataLst>
          </p:nvPr>
        </p:nvSpPr>
        <p:spPr>
          <a:xfrm>
            <a:off x="3625327" y="2283195"/>
            <a:ext cx="2874224" cy="2874224"/>
          </a:xfrm>
          <a:prstGeom prst="ellipse">
            <a:avLst/>
          </a:prstGeom>
          <a:gradFill flip="none" rotWithShape="1">
            <a:gsLst>
              <a:gs pos="19580">
                <a:schemeClr val="accent1">
                  <a:lumMod val="40000"/>
                  <a:lumOff val="60000"/>
                </a:schemeClr>
              </a:gs>
              <a:gs pos="73000">
                <a:schemeClr val="accent1"/>
              </a:gs>
              <a:gs pos="94000">
                <a:schemeClr val="accent1">
                  <a:lumMod val="75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 w="15875">
            <a:gradFill flip="none" rotWithShape="1">
              <a:gsLst>
                <a:gs pos="0">
                  <a:schemeClr val="accent1"/>
                </a:gs>
                <a:gs pos="32000">
                  <a:schemeClr val="accent1">
                    <a:alpha val="20000"/>
                  </a:schemeClr>
                </a:gs>
                <a:gs pos="65000">
                  <a:schemeClr val="accent1"/>
                </a:gs>
                <a:gs pos="100000">
                  <a:schemeClr val="accent1">
                    <a:alpha val="20000"/>
                  </a:schemeClr>
                </a:gs>
              </a:gsLst>
              <a:lin ang="8100000" scaled="1"/>
            </a:gradFill>
          </a:ln>
          <a:effectLst>
            <a:outerShdw blurRad="203200" dist="101600" dir="2700000" algn="tl" rotWithShape="0">
              <a:schemeClr val="accent1">
                <a:alpha val="25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00" name="椭圆 9"/>
          <p:cNvSpPr/>
          <p:nvPr>
            <p:custDataLst>
              <p:tags r:id="rId11"/>
            </p:custDataLst>
          </p:nvPr>
        </p:nvSpPr>
        <p:spPr>
          <a:xfrm>
            <a:off x="4004680" y="2340421"/>
            <a:ext cx="388013" cy="388013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100000">
                <a:schemeClr val="accent1">
                  <a:lumMod val="60000"/>
                  <a:lumOff val="40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>
            <a:solidFill>
              <a:schemeClr val="accent1">
                <a:lumMod val="60000"/>
                <a:lumOff val="40000"/>
              </a:schemeClr>
            </a:solidFill>
          </a:ln>
          <a:effectLst>
            <a:outerShdw blurRad="190500" sx="102000" sy="102000" algn="ctr" rotWithShape="0">
              <a:schemeClr val="accent1">
                <a:alpha val="28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02" name="正文"/>
          <p:cNvSpPr txBox="1"/>
          <p:nvPr>
            <p:custDataLst>
              <p:tags r:id="rId12"/>
            </p:custDataLst>
          </p:nvPr>
        </p:nvSpPr>
        <p:spPr>
          <a:xfrm>
            <a:off x="4071136" y="3112972"/>
            <a:ext cx="1982432" cy="1363622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1200" spc="150">
                <a:solidFill>
                  <a:srgbClr val="FFFFFF"/>
                </a:solidFill>
                <a:latin typeface="+mn-ea"/>
                <a:sym typeface="+mn-ea"/>
              </a:rPr>
              <a:t>季度考核：每季度进行一次，及时反馈员工工作进展和改进情况</a:t>
            </a:r>
            <a:endParaRPr lang="zh-CN" altLang="en-US" sz="1200" spc="150">
              <a:solidFill>
                <a:srgbClr val="FFFFFF"/>
              </a:solidFill>
              <a:latin typeface="+mn-ea"/>
              <a:sym typeface="+mn-ea"/>
            </a:endParaRPr>
          </a:p>
        </p:txBody>
      </p:sp>
      <p:sp>
        <p:nvSpPr>
          <p:cNvPr id="1049104" name="椭圆 5"/>
          <p:cNvSpPr/>
          <p:nvPr>
            <p:custDataLst>
              <p:tags r:id="rId13"/>
            </p:custDataLst>
          </p:nvPr>
        </p:nvSpPr>
        <p:spPr>
          <a:xfrm>
            <a:off x="957855" y="2283195"/>
            <a:ext cx="2874224" cy="2874224"/>
          </a:xfrm>
          <a:prstGeom prst="ellipse">
            <a:avLst/>
          </a:prstGeom>
          <a:gradFill flip="none" rotWithShape="1">
            <a:gsLst>
              <a:gs pos="48000">
                <a:schemeClr val="bg1"/>
              </a:gs>
              <a:gs pos="75000">
                <a:schemeClr val="accent1">
                  <a:lumMod val="20000"/>
                  <a:lumOff val="80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 w="15875">
            <a:gradFill flip="none" rotWithShape="1">
              <a:gsLst>
                <a:gs pos="0">
                  <a:schemeClr val="accent1"/>
                </a:gs>
                <a:gs pos="32000">
                  <a:schemeClr val="accent1">
                    <a:alpha val="20000"/>
                  </a:schemeClr>
                </a:gs>
                <a:gs pos="65000">
                  <a:schemeClr val="accent1"/>
                </a:gs>
                <a:gs pos="100000">
                  <a:schemeClr val="accent1">
                    <a:alpha val="20000"/>
                  </a:schemeClr>
                </a:gs>
              </a:gsLst>
              <a:lin ang="8100000" scaled="1"/>
            </a:gra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06" name="椭圆 4"/>
          <p:cNvSpPr/>
          <p:nvPr>
            <p:custDataLst>
              <p:tags r:id="rId14"/>
            </p:custDataLst>
          </p:nvPr>
        </p:nvSpPr>
        <p:spPr>
          <a:xfrm>
            <a:off x="1337208" y="2340421"/>
            <a:ext cx="388013" cy="388013"/>
          </a:xfrm>
          <a:prstGeom prst="ellipse">
            <a:avLst/>
          </a:prstGeom>
          <a:gradFill flip="none" rotWithShape="1">
            <a:gsLst>
              <a:gs pos="0">
                <a:schemeClr val="accent1">
                  <a:lumMod val="60000"/>
                  <a:lumOff val="40000"/>
                </a:schemeClr>
              </a:gs>
              <a:gs pos="33000">
                <a:schemeClr val="accent1"/>
              </a:gs>
              <a:gs pos="82000">
                <a:schemeClr val="accent1">
                  <a:lumMod val="75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>
            <a:noFill/>
          </a:ln>
          <a:effectLst>
            <a:outerShdw blurRad="190500" sx="102000" sy="102000" algn="ctr" rotWithShape="0">
              <a:schemeClr val="accent1">
                <a:alpha val="28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08" name="正文"/>
          <p:cNvSpPr txBox="1"/>
          <p:nvPr>
            <p:custDataLst>
              <p:tags r:id="rId15"/>
            </p:custDataLst>
          </p:nvPr>
        </p:nvSpPr>
        <p:spPr>
          <a:xfrm>
            <a:off x="1403664" y="3112972"/>
            <a:ext cx="1982432" cy="1363622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年度考核：每年进行一次，评估员工全年的工作表现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97" name=""/>
        <p:cNvGrpSpPr/>
        <p:nvPr/>
      </p:nvGrpSpPr>
      <p:grpSpPr>
        <a:xfrm>
          <a:off x="0" y="0"/>
          <a:ext cx="0" cy="0"/>
        </a:xfrm>
      </p:grpSpPr>
      <p:sp>
        <p:nvSpPr>
          <p:cNvPr id="1049142" name="文本占位符 1"/>
          <p:cNvSpPr>
            <a:spLocks noGrp="1"/>
          </p:cNvSpPr>
          <p:nvPr>
            <p:ph type="body" idx="4"/>
            <p:custDataLst>
              <p:tags r:id="rId2"/>
            </p:custDataLst>
          </p:nvPr>
        </p:nvSpPr>
        <p:spPr>
          <a:xfrm>
            <a:off x="2078355" y="1539875"/>
            <a:ext cx="8378825" cy="3218815"/>
          </a:xfrm>
        </p:spPr>
        <p:txBody>
          <a:bodyPr>
            <a:normAutofit fontScale="92725"/>
          </a:bodyPr>
          <a:lstStyle/>
          <a:p>
            <a:r>
              <a:rPr lang="zh-CN" altLang="en-US"/>
              <a:t>2</a:t>
            </a:r>
            <a:endParaRPr lang="zh-CN" altLang="en-US"/>
          </a:p>
        </p:txBody>
      </p:sp>
      <p:sp>
        <p:nvSpPr>
          <p:cNvPr id="1049144" name="标题 4"/>
          <p:cNvSpPr>
            <a:spLocks noGrp="1"/>
          </p:cNvSpPr>
          <p:nvPr>
            <p:ph type="title" idx="3"/>
            <p:custDataLst>
              <p:tags r:id="rId3"/>
            </p:custDataLst>
          </p:nvPr>
        </p:nvSpPr>
        <p:spPr>
          <a:xfrm>
            <a:off x="2078990" y="3526155"/>
            <a:ext cx="8378190" cy="2279650"/>
          </a:xfrm>
        </p:spPr>
        <p:txBody>
          <a:bodyPr/>
          <a:lstStyle/>
          <a:p>
            <a:r>
              <a:rPr lang="zh-CN" altLang="en-US"/>
              <a:t>安全生产指标</a:t>
            </a:r>
            <a:endParaRPr lang="zh-CN" altLang="en-US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05" name=""/>
        <p:cNvGrpSpPr/>
        <p:nvPr/>
      </p:nvGrpSpPr>
      <p:grpSpPr>
        <a:xfrm>
          <a:off x="0" y="0"/>
          <a:ext cx="0" cy="0"/>
        </a:xfrm>
      </p:grpSpPr>
      <p:sp>
        <p:nvSpPr>
          <p:cNvPr id="1049198" name="标题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安全生产事故率</a:t>
            </a:r>
            <a:endParaRPr lang="zh-CN" altLang="en-US"/>
          </a:p>
        </p:txBody>
      </p:sp>
      <p:sp>
        <p:nvSpPr>
          <p:cNvPr id="1049200" name="矩形 38"/>
          <p:cNvSpPr/>
          <p:nvPr>
            <p:custDataLst>
              <p:tags r:id="rId2"/>
            </p:custDataLst>
          </p:nvPr>
        </p:nvSpPr>
        <p:spPr>
          <a:xfrm rot="204112">
            <a:off x="1373063" y="1258888"/>
            <a:ext cx="4188560" cy="2186237"/>
          </a:xfrm>
          <a:prstGeom prst="rect">
            <a:avLst/>
          </a:prstGeom>
          <a:solidFill>
            <a:schemeClr val="accent1">
              <a:alpha val="4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02" name="矩形 39"/>
          <p:cNvSpPr/>
          <p:nvPr>
            <p:custDataLst>
              <p:tags r:id="rId3"/>
            </p:custDataLst>
          </p:nvPr>
        </p:nvSpPr>
        <p:spPr>
          <a:xfrm>
            <a:off x="1377903" y="1259579"/>
            <a:ext cx="4188560" cy="2186237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04" name="TextBox 2"/>
          <p:cNvSpPr txBox="1"/>
          <p:nvPr>
            <p:custDataLst>
              <p:tags r:id="rId4"/>
            </p:custDataLst>
          </p:nvPr>
        </p:nvSpPr>
        <p:spPr>
          <a:xfrm>
            <a:off x="1620588" y="1430358"/>
            <a:ext cx="3721167" cy="1805271"/>
          </a:xfrm>
          <a:prstGeom prst="rect">
            <a:avLst/>
          </a:prstGeom>
          <a:noFill/>
        </p:spPr>
        <p:txBody>
          <a:bodyPr wrap="square" bIns="4699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b="1" spc="150">
                <a:solidFill>
                  <a:srgbClr val="FFFFFF"/>
                </a:solidFill>
                <a:latin typeface="+mj-ea"/>
                <a:ea typeface="+mj-ea"/>
                <a:cs typeface="微软雅黑" panose="020b0503020204020204" pitchFamily="34" charset="-122"/>
                <a:sym typeface="+mn-lt"/>
              </a:rPr>
              <a:t>定义：指一定时期内热电厂发生安全生产事故的次数与总生产次数的比率</a:t>
            </a:r>
            <a:endParaRPr lang="zh-CN" altLang="en-US" b="1" spc="150">
              <a:solidFill>
                <a:srgbClr val="FFFFFF"/>
              </a:solidFill>
              <a:latin typeface="+mj-ea"/>
              <a:ea typeface="+mj-ea"/>
              <a:cs typeface="微软雅黑" panose="020b0503020204020204" pitchFamily="34" charset="-122"/>
              <a:sym typeface="+mn-lt"/>
            </a:endParaRPr>
          </a:p>
        </p:txBody>
      </p:sp>
      <p:sp>
        <p:nvSpPr>
          <p:cNvPr id="1049206" name="矩形 100"/>
          <p:cNvSpPr/>
          <p:nvPr>
            <p:custDataLst>
              <p:tags r:id="rId5"/>
            </p:custDataLst>
          </p:nvPr>
        </p:nvSpPr>
        <p:spPr>
          <a:xfrm rot="204112">
            <a:off x="6624320" y="1258888"/>
            <a:ext cx="4188560" cy="2186237"/>
          </a:xfrm>
          <a:prstGeom prst="rect">
            <a:avLst/>
          </a:prstGeom>
          <a:solidFill>
            <a:schemeClr val="accent2">
              <a:alpha val="4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08" name="矩形 101"/>
          <p:cNvSpPr/>
          <p:nvPr>
            <p:custDataLst>
              <p:tags r:id="rId6"/>
            </p:custDataLst>
          </p:nvPr>
        </p:nvSpPr>
        <p:spPr>
          <a:xfrm>
            <a:off x="6629851" y="1259579"/>
            <a:ext cx="4188560" cy="2186237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10" name="TextBox 2"/>
          <p:cNvSpPr txBox="1"/>
          <p:nvPr>
            <p:custDataLst>
              <p:tags r:id="rId7"/>
            </p:custDataLst>
          </p:nvPr>
        </p:nvSpPr>
        <p:spPr>
          <a:xfrm>
            <a:off x="6873228" y="1430358"/>
            <a:ext cx="3721167" cy="1805271"/>
          </a:xfrm>
          <a:prstGeom prst="rect">
            <a:avLst/>
          </a:prstGeom>
          <a:noFill/>
        </p:spPr>
        <p:txBody>
          <a:bodyPr wrap="square" bIns="4699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b="1" spc="150">
                <a:solidFill>
                  <a:srgbClr val="FFFFFF"/>
                </a:solidFill>
                <a:latin typeface="+mj-ea"/>
                <a:ea typeface="+mj-ea"/>
                <a:cs typeface="微软雅黑" panose="020b0503020204020204" pitchFamily="34" charset="-122"/>
                <a:sym typeface="+mn-lt"/>
              </a:rPr>
              <a:t>计算公式：安全生产事故率=发生安全生产事故次数/总生产次数×100%</a:t>
            </a:r>
            <a:endParaRPr lang="zh-CN" altLang="en-US" b="1" spc="150">
              <a:solidFill>
                <a:srgbClr val="FFFFFF"/>
              </a:solidFill>
              <a:latin typeface="+mj-ea"/>
              <a:ea typeface="+mj-ea"/>
              <a:cs typeface="微软雅黑" panose="020b0503020204020204" pitchFamily="34" charset="-122"/>
              <a:sym typeface="+mn-lt"/>
            </a:endParaRPr>
          </a:p>
        </p:txBody>
      </p:sp>
      <p:sp>
        <p:nvSpPr>
          <p:cNvPr id="1049212" name="矩形 122"/>
          <p:cNvSpPr/>
          <p:nvPr>
            <p:custDataLst>
              <p:tags r:id="rId8"/>
            </p:custDataLst>
          </p:nvPr>
        </p:nvSpPr>
        <p:spPr>
          <a:xfrm rot="204112">
            <a:off x="1373063" y="3994796"/>
            <a:ext cx="4188560" cy="2186237"/>
          </a:xfrm>
          <a:prstGeom prst="rect">
            <a:avLst/>
          </a:prstGeom>
          <a:solidFill>
            <a:schemeClr val="accent3">
              <a:alpha val="4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14" name="矩形 123"/>
          <p:cNvSpPr/>
          <p:nvPr>
            <p:custDataLst>
              <p:tags r:id="rId9"/>
            </p:custDataLst>
          </p:nvPr>
        </p:nvSpPr>
        <p:spPr>
          <a:xfrm>
            <a:off x="1377903" y="3995488"/>
            <a:ext cx="4188560" cy="2186237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16" name="TextBox 2"/>
          <p:cNvSpPr txBox="1"/>
          <p:nvPr>
            <p:custDataLst>
              <p:tags r:id="rId10"/>
            </p:custDataLst>
          </p:nvPr>
        </p:nvSpPr>
        <p:spPr>
          <a:xfrm>
            <a:off x="1619897" y="4166266"/>
            <a:ext cx="3721167" cy="1805271"/>
          </a:xfrm>
          <a:prstGeom prst="rect">
            <a:avLst/>
          </a:prstGeom>
          <a:noFill/>
        </p:spPr>
        <p:txBody>
          <a:bodyPr wrap="square" bIns="4699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b="1" spc="150">
                <a:solidFill>
                  <a:srgbClr val="FFFFFF"/>
                </a:solidFill>
                <a:latin typeface="+mj-ea"/>
                <a:ea typeface="+mj-ea"/>
                <a:cs typeface="微软雅黑" panose="020b0503020204020204" pitchFamily="34" charset="-122"/>
                <a:sym typeface="+mn-lt"/>
              </a:rPr>
              <a:t>指标要求：根据热电厂的实际情况和行业标准，制定合理的安全生产事故率指标，并努力降低事故率，确保生产安全。</a:t>
            </a:r>
            <a:endParaRPr lang="zh-CN" altLang="en-US" b="1" spc="150">
              <a:solidFill>
                <a:srgbClr val="FFFFFF"/>
              </a:solidFill>
              <a:latin typeface="+mj-ea"/>
              <a:ea typeface="+mj-ea"/>
              <a:cs typeface="微软雅黑" panose="020b0503020204020204" pitchFamily="34" charset="-122"/>
              <a:sym typeface="+mn-lt"/>
            </a:endParaRPr>
          </a:p>
        </p:txBody>
      </p:sp>
      <p:sp>
        <p:nvSpPr>
          <p:cNvPr id="1049218" name="矩形 89"/>
          <p:cNvSpPr/>
          <p:nvPr>
            <p:custDataLst>
              <p:tags r:id="rId11"/>
            </p:custDataLst>
          </p:nvPr>
        </p:nvSpPr>
        <p:spPr>
          <a:xfrm rot="204112">
            <a:off x="6624320" y="3994796"/>
            <a:ext cx="4188560" cy="2186237"/>
          </a:xfrm>
          <a:prstGeom prst="rect">
            <a:avLst/>
          </a:prstGeom>
          <a:solidFill>
            <a:schemeClr val="accent4">
              <a:alpha val="4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20" name="矩形 90"/>
          <p:cNvSpPr/>
          <p:nvPr>
            <p:custDataLst>
              <p:tags r:id="rId12"/>
            </p:custDataLst>
          </p:nvPr>
        </p:nvSpPr>
        <p:spPr>
          <a:xfrm>
            <a:off x="6629851" y="3995488"/>
            <a:ext cx="4188560" cy="2186237"/>
          </a:xfrm>
          <a:prstGeom prst="rect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22" name="TextBox 2"/>
          <p:cNvSpPr txBox="1"/>
          <p:nvPr>
            <p:custDataLst>
              <p:tags r:id="rId13"/>
            </p:custDataLst>
          </p:nvPr>
        </p:nvSpPr>
        <p:spPr>
          <a:xfrm>
            <a:off x="6871845" y="4166266"/>
            <a:ext cx="3721167" cy="1805271"/>
          </a:xfrm>
          <a:prstGeom prst="rect">
            <a:avLst/>
          </a:prstGeom>
          <a:noFill/>
        </p:spPr>
        <p:txBody>
          <a:bodyPr wrap="square" bIns="46990" rtlCol="0" anchor="ctr" anchorCtr="0">
            <a:normAutofit fontScale="46818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4400" b="1" spc="150">
                <a:solidFill>
                  <a:srgbClr val="FFFFFF"/>
                </a:solidFill>
                <a:latin typeface="+mj-ea"/>
                <a:ea typeface="+mj-ea"/>
                <a:cs typeface="微软雅黑" panose="020b0503020204020204" pitchFamily="34" charset="-122"/>
                <a:sym typeface="+mn-lt"/>
              </a:rPr>
              <a:t>考核方式：将安全生产事故率纳入热电厂年绩效考核指标计划表中，与奖惩机制挂钩，激励员工加强安全意识，提高安全管理水平。</a:t>
            </a:r>
            <a:endParaRPr lang="zh-CN" altLang="en-US" sz="4400" b="1" spc="150">
              <a:solidFill>
                <a:srgbClr val="FFFFFF"/>
              </a:solidFill>
              <a:latin typeface="+mj-ea"/>
              <a:ea typeface="+mj-ea"/>
              <a:cs typeface="微软雅黑" panose="020b0503020204020204" pitchFamily="34" charset="-122"/>
              <a:sym typeface="+mn-lt"/>
            </a:endParaRP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13" name=""/>
        <p:cNvGrpSpPr/>
        <p:nvPr/>
      </p:nvGrpSpPr>
      <p:grpSpPr>
        <a:xfrm>
          <a:off x="0" y="0"/>
          <a:ext cx="0" cy="0"/>
        </a:xfrm>
      </p:grpSpPr>
      <p:sp>
        <p:nvSpPr>
          <p:cNvPr id="1049256" name="标题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设备维护保养合格率</a:t>
            </a:r>
            <a:endParaRPr lang="zh-CN" altLang="en-US"/>
          </a:p>
        </p:txBody>
      </p:sp>
      <p:sp>
        <p:nvSpPr>
          <p:cNvPr id="1049258" name="圆角矩形 26"/>
          <p:cNvSpPr/>
          <p:nvPr>
            <p:custDataLst>
              <p:tags r:id="rId2"/>
            </p:custDataLst>
          </p:nvPr>
        </p:nvSpPr>
        <p:spPr>
          <a:xfrm>
            <a:off x="694800" y="1750075"/>
            <a:ext cx="2553192" cy="3940333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6360000" algn="bl" rotWithShape="0">
              <a:schemeClr val="bg1">
                <a:lumMod val="85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latin typeface="+mn-ea"/>
              <a:sym typeface="+mn-ea"/>
            </a:endParaRPr>
          </a:p>
        </p:txBody>
      </p:sp>
      <p:sp>
        <p:nvSpPr>
          <p:cNvPr id="1049260" name="圆角矩形 28"/>
          <p:cNvSpPr/>
          <p:nvPr>
            <p:custDataLst>
              <p:tags r:id="rId3"/>
            </p:custDataLst>
          </p:nvPr>
        </p:nvSpPr>
        <p:spPr>
          <a:xfrm>
            <a:off x="697302" y="1750075"/>
            <a:ext cx="2548371" cy="209380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chemeClr val="accent1">
                <a:alpha val="4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3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effectLst/>
              <a:latin typeface="+mn-ea"/>
              <a:sym typeface="+mn-ea"/>
            </a:endParaRPr>
          </a:p>
        </p:txBody>
      </p:sp>
      <p:sp>
        <p:nvSpPr>
          <p:cNvPr id="1049262" name="文本框 31"/>
          <p:cNvSpPr txBox="1"/>
          <p:nvPr>
            <p:custDataLst>
              <p:tags r:id="rId4"/>
            </p:custDataLst>
          </p:nvPr>
        </p:nvSpPr>
        <p:spPr>
          <a:xfrm>
            <a:off x="847415" y="2164762"/>
            <a:ext cx="2248077" cy="3353233"/>
          </a:xfrm>
          <a:prstGeom prst="rect">
            <a:avLst/>
          </a:prstGeom>
          <a:noFill/>
        </p:spPr>
        <p:txBody>
          <a:bodyPr wrap="square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 fontAlgn="auto">
              <a:lnSpc>
                <a:spcPct val="120000"/>
              </a:lnSpc>
            </a:pPr>
            <a:r>
              <a:rPr lang="zh-CN" altLang="en-US" spc="20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定义：设备维护保养合格率是指热电厂设备在规定时间内完成维护保养后，达到规定标准的合格设备数量与总设备数量的比率。</a:t>
            </a:r>
            <a:endParaRPr lang="zh-CN" altLang="en-US" spc="20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64" name="圆角矩形 29"/>
          <p:cNvSpPr/>
          <p:nvPr>
            <p:custDataLst>
              <p:tags r:id="rId5"/>
            </p:custDataLst>
          </p:nvPr>
        </p:nvSpPr>
        <p:spPr>
          <a:xfrm>
            <a:off x="3444368" y="1750075"/>
            <a:ext cx="2553192" cy="3940333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6360000" algn="bl" rotWithShape="0">
              <a:schemeClr val="bg1">
                <a:lumMod val="85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latin typeface="+mn-ea"/>
              <a:sym typeface="+mn-ea"/>
            </a:endParaRPr>
          </a:p>
        </p:txBody>
      </p:sp>
      <p:sp>
        <p:nvSpPr>
          <p:cNvPr id="1049266" name="圆角矩形 32"/>
          <p:cNvSpPr/>
          <p:nvPr>
            <p:custDataLst>
              <p:tags r:id="rId6"/>
            </p:custDataLst>
          </p:nvPr>
        </p:nvSpPr>
        <p:spPr>
          <a:xfrm>
            <a:off x="3446870" y="1750075"/>
            <a:ext cx="2548371" cy="209380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chemeClr val="accent1">
                <a:alpha val="4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3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effectLst/>
              <a:latin typeface="+mn-ea"/>
            </a:endParaRPr>
          </a:p>
        </p:txBody>
      </p:sp>
      <p:sp>
        <p:nvSpPr>
          <p:cNvPr id="1049268" name="文本框 34"/>
          <p:cNvSpPr txBox="1"/>
          <p:nvPr>
            <p:custDataLst>
              <p:tags r:id="rId7"/>
            </p:custDataLst>
          </p:nvPr>
        </p:nvSpPr>
        <p:spPr>
          <a:xfrm>
            <a:off x="3599485" y="2164762"/>
            <a:ext cx="2245322" cy="3354556"/>
          </a:xfrm>
          <a:prstGeom prst="rect">
            <a:avLst/>
          </a:prstGeom>
          <a:noFill/>
        </p:spPr>
        <p:txBody>
          <a:bodyPr wrap="square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just">
              <a:lnSpc>
                <a:spcPct val="120000"/>
              </a:lnSpc>
              <a:buClrTx/>
              <a:buSzTx/>
              <a:buFontTx/>
            </a:pPr>
            <a:r>
              <a:rPr lang="zh-CN" altLang="en-US" spc="20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计算公式：合格设备数量 / 总设备数量 × 100%。</a:t>
            </a:r>
            <a:endParaRPr lang="zh-CN" altLang="en-US" spc="20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70" name="圆角矩形 3"/>
          <p:cNvSpPr/>
          <p:nvPr>
            <p:custDataLst>
              <p:tags r:id="rId8"/>
            </p:custDataLst>
          </p:nvPr>
        </p:nvSpPr>
        <p:spPr>
          <a:xfrm>
            <a:off x="6193936" y="1750075"/>
            <a:ext cx="2553192" cy="3940333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6360000" algn="bl" rotWithShape="0">
              <a:schemeClr val="bg1">
                <a:lumMod val="85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latin typeface="+mn-ea"/>
              <a:sym typeface="+mn-ea"/>
            </a:endParaRPr>
          </a:p>
        </p:txBody>
      </p:sp>
      <p:sp>
        <p:nvSpPr>
          <p:cNvPr id="1049272" name="圆角矩形 4"/>
          <p:cNvSpPr/>
          <p:nvPr>
            <p:custDataLst>
              <p:tags r:id="rId9"/>
            </p:custDataLst>
          </p:nvPr>
        </p:nvSpPr>
        <p:spPr>
          <a:xfrm>
            <a:off x="6196438" y="1750075"/>
            <a:ext cx="2548371" cy="209380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chemeClr val="accent1">
                <a:alpha val="4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3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effectLst/>
              <a:latin typeface="+mn-ea"/>
            </a:endParaRPr>
          </a:p>
        </p:txBody>
      </p:sp>
      <p:sp>
        <p:nvSpPr>
          <p:cNvPr id="1049274" name="文本框 5"/>
          <p:cNvSpPr txBox="1"/>
          <p:nvPr>
            <p:custDataLst>
              <p:tags r:id="rId10"/>
            </p:custDataLst>
          </p:nvPr>
        </p:nvSpPr>
        <p:spPr>
          <a:xfrm>
            <a:off x="6348427" y="2164762"/>
            <a:ext cx="2245322" cy="3354556"/>
          </a:xfrm>
          <a:prstGeom prst="rect">
            <a:avLst/>
          </a:prstGeom>
          <a:noFill/>
        </p:spPr>
        <p:txBody>
          <a:bodyPr wrap="square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just">
              <a:lnSpc>
                <a:spcPct val="120000"/>
              </a:lnSpc>
              <a:buClrTx/>
              <a:buSzTx/>
              <a:buFontTx/>
            </a:pPr>
            <a:r>
              <a:rPr lang="zh-CN" altLang="en-US" spc="20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指标意义：反映热电厂设备维护保养的质量和水平，是保障热电厂安全生产的重要指标之一。</a:t>
            </a:r>
            <a:endParaRPr lang="zh-CN" altLang="en-US" spc="20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76" name="圆角矩形 8"/>
          <p:cNvSpPr/>
          <p:nvPr>
            <p:custDataLst>
              <p:tags r:id="rId11"/>
            </p:custDataLst>
          </p:nvPr>
        </p:nvSpPr>
        <p:spPr>
          <a:xfrm>
            <a:off x="8943504" y="1750075"/>
            <a:ext cx="2553192" cy="3940333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6360000" algn="bl" rotWithShape="0">
              <a:schemeClr val="bg1">
                <a:lumMod val="85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latin typeface="+mn-ea"/>
              <a:sym typeface="+mn-ea"/>
            </a:endParaRPr>
          </a:p>
        </p:txBody>
      </p:sp>
      <p:sp>
        <p:nvSpPr>
          <p:cNvPr id="1049278" name="圆角矩形 9"/>
          <p:cNvSpPr/>
          <p:nvPr>
            <p:custDataLst>
              <p:tags r:id="rId12"/>
            </p:custDataLst>
          </p:nvPr>
        </p:nvSpPr>
        <p:spPr>
          <a:xfrm>
            <a:off x="8946006" y="1750075"/>
            <a:ext cx="2548371" cy="209380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chemeClr val="accent1">
                <a:alpha val="4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3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effectLst/>
              <a:latin typeface="+mn-ea"/>
            </a:endParaRPr>
          </a:p>
        </p:txBody>
      </p:sp>
      <p:sp>
        <p:nvSpPr>
          <p:cNvPr id="1049280" name="文本框 10"/>
          <p:cNvSpPr txBox="1"/>
          <p:nvPr>
            <p:custDataLst>
              <p:tags r:id="rId13"/>
            </p:custDataLst>
          </p:nvPr>
        </p:nvSpPr>
        <p:spPr>
          <a:xfrm>
            <a:off x="9097996" y="2164762"/>
            <a:ext cx="2245322" cy="3354556"/>
          </a:xfrm>
          <a:prstGeom prst="rect">
            <a:avLst/>
          </a:prstGeom>
          <a:noFill/>
        </p:spPr>
        <p:txBody>
          <a:bodyPr wrap="square" rtlCol="0" anchor="t" anchorCtr="0">
            <a:normAutofit fontScale="90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just">
              <a:lnSpc>
                <a:spcPct val="120000"/>
              </a:lnSpc>
              <a:buClrTx/>
              <a:buSzTx/>
              <a:buFontTx/>
            </a:pPr>
            <a:r>
              <a:rPr lang="zh-CN" altLang="en-US" sz="2000" spc="20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提升措施：加强设备维护保养人员的培训和管理，提高维护保养技术和水平；建立完善的设备维护保养管理制度和考核机制；定期对设备进行全面检查和评估，及时发现和解决潜在问题。</a:t>
            </a:r>
            <a:endParaRPr lang="zh-CN" altLang="en-US" sz="2000" spc="20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1" name=""/>
        <p:cNvGrpSpPr/>
        <p:nvPr/>
      </p:nvGrpSpPr>
      <p:grpSpPr>
        <a:xfrm>
          <a:off x="0" y="0"/>
          <a:ext cx="0" cy="0"/>
        </a:xfrm>
      </p:grpSpPr>
      <p:sp>
        <p:nvSpPr>
          <p:cNvPr id="1049314" name="标题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安全生产培训合格率</a:t>
            </a:r>
            <a:endParaRPr lang="zh-CN" altLang="en-US"/>
          </a:p>
        </p:txBody>
      </p:sp>
      <p:sp>
        <p:nvSpPr>
          <p:cNvPr id="1049316" name="弧形 58"/>
          <p:cNvSpPr/>
          <p:nvPr>
            <p:custDataLst>
              <p:tags r:id="rId2"/>
            </p:custDataLst>
          </p:nvPr>
        </p:nvSpPr>
        <p:spPr>
          <a:xfrm>
            <a:off x="8079727" y="2011833"/>
            <a:ext cx="3417739" cy="3417739"/>
          </a:xfrm>
          <a:prstGeom prst="arc">
            <a:avLst>
              <a:gd name="adj1" fmla="val 15382684"/>
              <a:gd name="adj2" fmla="val 7430173"/>
            </a:avLst>
          </a:prstGeom>
          <a:ln w="28575">
            <a:solidFill>
              <a:schemeClr val="accent1">
                <a:lumMod val="40000"/>
                <a:lumOff val="60000"/>
              </a:schemeClr>
            </a:solidFill>
            <a:prstDash val="soli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18" name="弧形 57"/>
          <p:cNvSpPr/>
          <p:nvPr>
            <p:custDataLst>
              <p:tags r:id="rId3"/>
            </p:custDataLst>
          </p:nvPr>
        </p:nvSpPr>
        <p:spPr>
          <a:xfrm>
            <a:off x="694800" y="2011833"/>
            <a:ext cx="3417739" cy="3417739"/>
          </a:xfrm>
          <a:prstGeom prst="arc">
            <a:avLst>
              <a:gd name="adj1" fmla="val 2576083"/>
              <a:gd name="adj2" fmla="val 12584694"/>
            </a:avLst>
          </a:prstGeom>
          <a:ln w="28575">
            <a:prstDash val="sysDot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20" name="椭圆 22"/>
          <p:cNvSpPr/>
          <p:nvPr>
            <p:custDataLst>
              <p:tags r:id="rId4"/>
            </p:custDataLst>
          </p:nvPr>
        </p:nvSpPr>
        <p:spPr>
          <a:xfrm>
            <a:off x="8415699" y="2283195"/>
            <a:ext cx="2874224" cy="2874224"/>
          </a:xfrm>
          <a:prstGeom prst="ellipse">
            <a:avLst/>
          </a:prstGeom>
          <a:gradFill flip="none" rotWithShape="1">
            <a:gsLst>
              <a:gs pos="19580">
                <a:schemeClr val="accent1">
                  <a:lumMod val="40000"/>
                  <a:lumOff val="60000"/>
                </a:schemeClr>
              </a:gs>
              <a:gs pos="73000">
                <a:schemeClr val="accent1"/>
              </a:gs>
              <a:gs pos="94000">
                <a:schemeClr val="accent1">
                  <a:lumMod val="75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 w="15875">
            <a:gradFill flip="none" rotWithShape="1">
              <a:gsLst>
                <a:gs pos="0">
                  <a:schemeClr val="accent1"/>
                </a:gs>
                <a:gs pos="32000">
                  <a:schemeClr val="accent1">
                    <a:alpha val="20000"/>
                  </a:schemeClr>
                </a:gs>
                <a:gs pos="65000">
                  <a:schemeClr val="accent1"/>
                </a:gs>
                <a:gs pos="100000">
                  <a:schemeClr val="accent1">
                    <a:alpha val="20000"/>
                  </a:schemeClr>
                </a:gs>
              </a:gsLst>
              <a:lin ang="8100000" scaled="1"/>
            </a:gradFill>
          </a:ln>
          <a:effectLst>
            <a:outerShdw blurRad="203200" dist="101600" dir="2700000" algn="tl" rotWithShape="0">
              <a:schemeClr val="accent1">
                <a:alpha val="25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22" name="椭圆 23"/>
          <p:cNvSpPr/>
          <p:nvPr>
            <p:custDataLst>
              <p:tags r:id="rId5"/>
            </p:custDataLst>
          </p:nvPr>
        </p:nvSpPr>
        <p:spPr>
          <a:xfrm>
            <a:off x="8795975" y="2340421"/>
            <a:ext cx="388013" cy="388013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100000">
                <a:schemeClr val="accent1">
                  <a:lumMod val="60000"/>
                  <a:lumOff val="40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>
            <a:solidFill>
              <a:schemeClr val="accent1">
                <a:lumMod val="60000"/>
                <a:lumOff val="40000"/>
              </a:schemeClr>
            </a:solidFill>
          </a:ln>
          <a:effectLst>
            <a:outerShdw blurRad="190500" sx="102000" sy="102000" algn="ctr" rotWithShape="0">
              <a:schemeClr val="accent1">
                <a:alpha val="28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24" name="正文"/>
          <p:cNvSpPr txBox="1"/>
          <p:nvPr>
            <p:custDataLst>
              <p:tags r:id="rId6"/>
            </p:custDataLst>
          </p:nvPr>
        </p:nvSpPr>
        <p:spPr>
          <a:xfrm>
            <a:off x="8861508" y="3112972"/>
            <a:ext cx="1982432" cy="1363622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1200" spc="150">
                <a:solidFill>
                  <a:srgbClr val="FFFFFF"/>
                </a:solidFill>
                <a:latin typeface="+mn-ea"/>
                <a:sym typeface="+mn-ea"/>
              </a:rPr>
              <a:t>指标要求：根据国家及行业标准，安全生产培训合格率应达到95%以上。</a:t>
            </a:r>
            <a:endParaRPr lang="zh-CN" altLang="en-US" sz="1200" spc="150">
              <a:solidFill>
                <a:srgbClr val="FFFFFF"/>
              </a:solidFill>
              <a:latin typeface="+mn-ea"/>
              <a:sym typeface="+mn-ea"/>
            </a:endParaRPr>
          </a:p>
        </p:txBody>
      </p:sp>
      <p:sp>
        <p:nvSpPr>
          <p:cNvPr id="1049326" name="椭圆 24"/>
          <p:cNvSpPr/>
          <p:nvPr>
            <p:custDataLst>
              <p:tags r:id="rId7"/>
            </p:custDataLst>
          </p:nvPr>
        </p:nvSpPr>
        <p:spPr>
          <a:xfrm>
            <a:off x="6020513" y="2283195"/>
            <a:ext cx="2874224" cy="2874224"/>
          </a:xfrm>
          <a:prstGeom prst="ellipse">
            <a:avLst/>
          </a:prstGeom>
          <a:gradFill flip="none" rotWithShape="1">
            <a:gsLst>
              <a:gs pos="48000">
                <a:schemeClr val="bg1"/>
              </a:gs>
              <a:gs pos="75000">
                <a:schemeClr val="accent1">
                  <a:lumMod val="20000"/>
                  <a:lumOff val="80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 w="15875">
            <a:gradFill flip="none" rotWithShape="1">
              <a:gsLst>
                <a:gs pos="0">
                  <a:schemeClr val="accent1"/>
                </a:gs>
                <a:gs pos="32000">
                  <a:schemeClr val="accent1">
                    <a:alpha val="20000"/>
                  </a:schemeClr>
                </a:gs>
                <a:gs pos="65000">
                  <a:schemeClr val="accent1"/>
                </a:gs>
                <a:gs pos="100000">
                  <a:schemeClr val="accent1">
                    <a:alpha val="20000"/>
                  </a:schemeClr>
                </a:gs>
              </a:gsLst>
              <a:lin ang="8100000" scaled="1"/>
            </a:gra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28" name="椭圆 25"/>
          <p:cNvSpPr/>
          <p:nvPr>
            <p:custDataLst>
              <p:tags r:id="rId8"/>
            </p:custDataLst>
          </p:nvPr>
        </p:nvSpPr>
        <p:spPr>
          <a:xfrm>
            <a:off x="6399866" y="2340421"/>
            <a:ext cx="388013" cy="388013"/>
          </a:xfrm>
          <a:prstGeom prst="ellipse">
            <a:avLst/>
          </a:prstGeom>
          <a:gradFill flip="none" rotWithShape="1">
            <a:gsLst>
              <a:gs pos="0">
                <a:schemeClr val="accent1">
                  <a:lumMod val="60000"/>
                  <a:lumOff val="40000"/>
                </a:schemeClr>
              </a:gs>
              <a:gs pos="33000">
                <a:schemeClr val="accent1"/>
              </a:gs>
              <a:gs pos="82000">
                <a:schemeClr val="accent1">
                  <a:lumMod val="75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>
            <a:noFill/>
          </a:ln>
          <a:effectLst>
            <a:outerShdw blurRad="190500" sx="102000" sy="102000" algn="ctr" rotWithShape="0">
              <a:schemeClr val="accent1">
                <a:alpha val="28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30" name="正文"/>
          <p:cNvSpPr txBox="1"/>
          <p:nvPr>
            <p:custDataLst>
              <p:tags r:id="rId9"/>
            </p:custDataLst>
          </p:nvPr>
        </p:nvSpPr>
        <p:spPr>
          <a:xfrm>
            <a:off x="6466322" y="3112972"/>
            <a:ext cx="1982432" cy="1363622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计算方法：合格员工数 / 总员工数 × 100%。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32" name="椭圆 7"/>
          <p:cNvSpPr/>
          <p:nvPr>
            <p:custDataLst>
              <p:tags r:id="rId10"/>
            </p:custDataLst>
          </p:nvPr>
        </p:nvSpPr>
        <p:spPr>
          <a:xfrm>
            <a:off x="3625327" y="2283195"/>
            <a:ext cx="2874224" cy="2874224"/>
          </a:xfrm>
          <a:prstGeom prst="ellipse">
            <a:avLst/>
          </a:prstGeom>
          <a:gradFill flip="none" rotWithShape="1">
            <a:gsLst>
              <a:gs pos="19580">
                <a:schemeClr val="accent1">
                  <a:lumMod val="40000"/>
                  <a:lumOff val="60000"/>
                </a:schemeClr>
              </a:gs>
              <a:gs pos="73000">
                <a:schemeClr val="accent1"/>
              </a:gs>
              <a:gs pos="94000">
                <a:schemeClr val="accent1">
                  <a:lumMod val="75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 w="15875">
            <a:gradFill flip="none" rotWithShape="1">
              <a:gsLst>
                <a:gs pos="0">
                  <a:schemeClr val="accent1"/>
                </a:gs>
                <a:gs pos="32000">
                  <a:schemeClr val="accent1">
                    <a:alpha val="20000"/>
                  </a:schemeClr>
                </a:gs>
                <a:gs pos="65000">
                  <a:schemeClr val="accent1"/>
                </a:gs>
                <a:gs pos="100000">
                  <a:schemeClr val="accent1">
                    <a:alpha val="20000"/>
                  </a:schemeClr>
                </a:gs>
              </a:gsLst>
              <a:lin ang="8100000" scaled="1"/>
            </a:gradFill>
          </a:ln>
          <a:effectLst>
            <a:outerShdw blurRad="203200" dist="101600" dir="2700000" algn="tl" rotWithShape="0">
              <a:schemeClr val="accent1">
                <a:alpha val="25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34" name="椭圆 9"/>
          <p:cNvSpPr/>
          <p:nvPr>
            <p:custDataLst>
              <p:tags r:id="rId11"/>
            </p:custDataLst>
          </p:nvPr>
        </p:nvSpPr>
        <p:spPr>
          <a:xfrm>
            <a:off x="4004680" y="2340421"/>
            <a:ext cx="388013" cy="388013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100000">
                <a:schemeClr val="accent1">
                  <a:lumMod val="60000"/>
                  <a:lumOff val="40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>
            <a:solidFill>
              <a:schemeClr val="accent1">
                <a:lumMod val="60000"/>
                <a:lumOff val="40000"/>
              </a:schemeClr>
            </a:solidFill>
          </a:ln>
          <a:effectLst>
            <a:outerShdw blurRad="190500" sx="102000" sy="102000" algn="ctr" rotWithShape="0">
              <a:schemeClr val="accent1">
                <a:alpha val="28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36" name="正文"/>
          <p:cNvSpPr txBox="1"/>
          <p:nvPr>
            <p:custDataLst>
              <p:tags r:id="rId12"/>
            </p:custDataLst>
          </p:nvPr>
        </p:nvSpPr>
        <p:spPr>
          <a:xfrm>
            <a:off x="4071136" y="3112972"/>
            <a:ext cx="1982432" cy="1363622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1200" spc="150">
                <a:solidFill>
                  <a:srgbClr val="FFFFFF"/>
                </a:solidFill>
                <a:latin typeface="+mn-ea"/>
                <a:sym typeface="+mn-ea"/>
              </a:rPr>
              <a:t>目的：提高员工的安全意识和操作技能，降低安全事故发生的概率。</a:t>
            </a:r>
            <a:endParaRPr lang="zh-CN" altLang="en-US" sz="1200" spc="150">
              <a:solidFill>
                <a:srgbClr val="FFFFFF"/>
              </a:solidFill>
              <a:latin typeface="+mn-ea"/>
              <a:sym typeface="+mn-ea"/>
            </a:endParaRPr>
          </a:p>
        </p:txBody>
      </p:sp>
      <p:sp>
        <p:nvSpPr>
          <p:cNvPr id="1049338" name="椭圆 5"/>
          <p:cNvSpPr/>
          <p:nvPr>
            <p:custDataLst>
              <p:tags r:id="rId13"/>
            </p:custDataLst>
          </p:nvPr>
        </p:nvSpPr>
        <p:spPr>
          <a:xfrm>
            <a:off x="957855" y="2283195"/>
            <a:ext cx="2874224" cy="2874224"/>
          </a:xfrm>
          <a:prstGeom prst="ellipse">
            <a:avLst/>
          </a:prstGeom>
          <a:gradFill flip="none" rotWithShape="1">
            <a:gsLst>
              <a:gs pos="48000">
                <a:schemeClr val="bg1"/>
              </a:gs>
              <a:gs pos="75000">
                <a:schemeClr val="accent1">
                  <a:lumMod val="20000"/>
                  <a:lumOff val="80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 w="15875">
            <a:gradFill flip="none" rotWithShape="1">
              <a:gsLst>
                <a:gs pos="0">
                  <a:schemeClr val="accent1"/>
                </a:gs>
                <a:gs pos="32000">
                  <a:schemeClr val="accent1">
                    <a:alpha val="20000"/>
                  </a:schemeClr>
                </a:gs>
                <a:gs pos="65000">
                  <a:schemeClr val="accent1"/>
                </a:gs>
                <a:gs pos="100000">
                  <a:schemeClr val="accent1">
                    <a:alpha val="20000"/>
                  </a:schemeClr>
                </a:gs>
              </a:gsLst>
              <a:lin ang="8100000" scaled="1"/>
            </a:gra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40" name="椭圆 4"/>
          <p:cNvSpPr/>
          <p:nvPr>
            <p:custDataLst>
              <p:tags r:id="rId14"/>
            </p:custDataLst>
          </p:nvPr>
        </p:nvSpPr>
        <p:spPr>
          <a:xfrm>
            <a:off x="1337208" y="2340421"/>
            <a:ext cx="388013" cy="388013"/>
          </a:xfrm>
          <a:prstGeom prst="ellipse">
            <a:avLst/>
          </a:prstGeom>
          <a:gradFill flip="none" rotWithShape="1">
            <a:gsLst>
              <a:gs pos="0">
                <a:schemeClr val="accent1">
                  <a:lumMod val="60000"/>
                  <a:lumOff val="40000"/>
                </a:schemeClr>
              </a:gs>
              <a:gs pos="33000">
                <a:schemeClr val="accent1"/>
              </a:gs>
              <a:gs pos="82000">
                <a:schemeClr val="accent1">
                  <a:lumMod val="75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>
            <a:noFill/>
          </a:ln>
          <a:effectLst>
            <a:outerShdw blurRad="190500" sx="102000" sy="102000" algn="ctr" rotWithShape="0">
              <a:schemeClr val="accent1">
                <a:alpha val="28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42" name="正文"/>
          <p:cNvSpPr txBox="1"/>
          <p:nvPr>
            <p:custDataLst>
              <p:tags r:id="rId15"/>
            </p:custDataLst>
          </p:nvPr>
        </p:nvSpPr>
        <p:spPr>
          <a:xfrm>
            <a:off x="1403664" y="3112972"/>
            <a:ext cx="1982432" cy="1363622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定义：指热电厂员工参加安全生产培训后，考核合格的员工比例。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9" name=""/>
        <p:cNvGrpSpPr/>
        <p:nvPr/>
      </p:nvGrpSpPr>
      <p:grpSpPr>
        <a:xfrm>
          <a:off x="0" y="0"/>
          <a:ext cx="0" cy="0"/>
        </a:xfrm>
      </p:grpSpPr>
      <p:sp>
        <p:nvSpPr>
          <p:cNvPr id="1049376" name="文本占位符 1"/>
          <p:cNvSpPr>
            <a:spLocks noGrp="1"/>
          </p:cNvSpPr>
          <p:nvPr>
            <p:ph type="body" idx="4"/>
            <p:custDataLst>
              <p:tags r:id="rId2"/>
            </p:custDataLst>
          </p:nvPr>
        </p:nvSpPr>
        <p:spPr>
          <a:xfrm>
            <a:off x="2078355" y="1539875"/>
            <a:ext cx="8378825" cy="3218815"/>
          </a:xfrm>
        </p:spPr>
        <p:txBody>
          <a:bodyPr>
            <a:normAutofit fontScale="92725"/>
          </a:bodyPr>
          <a:lstStyle/>
          <a:p>
            <a:r>
              <a:rPr lang="zh-CN" altLang="en-US"/>
              <a:t>3</a:t>
            </a:r>
            <a:endParaRPr lang="zh-CN" altLang="en-US"/>
          </a:p>
        </p:txBody>
      </p:sp>
      <p:sp>
        <p:nvSpPr>
          <p:cNvPr id="1049378" name="标题 4"/>
          <p:cNvSpPr>
            <a:spLocks noGrp="1"/>
          </p:cNvSpPr>
          <p:nvPr>
            <p:ph type="title" idx="3"/>
            <p:custDataLst>
              <p:tags r:id="rId3"/>
            </p:custDataLst>
          </p:nvPr>
        </p:nvSpPr>
        <p:spPr>
          <a:xfrm>
            <a:off x="2078990" y="3526155"/>
            <a:ext cx="8378190" cy="2279650"/>
          </a:xfrm>
        </p:spPr>
        <p:txBody>
          <a:bodyPr/>
          <a:lstStyle/>
          <a:p>
            <a:r>
              <a:rPr lang="zh-CN" altLang="en-US"/>
              <a:t>生产效率指标</a:t>
            </a:r>
            <a:endParaRPr lang="zh-CN" altLang="en-US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37" name=""/>
        <p:cNvGrpSpPr/>
        <p:nvPr/>
      </p:nvGrpSpPr>
      <p:grpSpPr>
        <a:xfrm>
          <a:off x="0" y="0"/>
          <a:ext cx="0" cy="0"/>
        </a:xfrm>
      </p:grpSpPr>
      <p:sp>
        <p:nvSpPr>
          <p:cNvPr id="1049432" name="标题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发电量</a:t>
            </a:r>
            <a:endParaRPr lang="zh-CN" altLang="en-US"/>
          </a:p>
        </p:txBody>
      </p:sp>
      <p:sp>
        <p:nvSpPr>
          <p:cNvPr id="1049434" name="椭圆 262"/>
          <p:cNvSpPr/>
          <p:nvPr>
            <p:custDataLst>
              <p:tags r:id="rId2"/>
            </p:custDataLst>
          </p:nvPr>
        </p:nvSpPr>
        <p:spPr>
          <a:xfrm>
            <a:off x="2473016" y="3968729"/>
            <a:ext cx="7244941" cy="1895441"/>
          </a:xfrm>
          <a:prstGeom prst="ellipse">
            <a:avLst/>
          </a:prstGeom>
          <a:gradFill flip="none" rotWithShape="1">
            <a:gsLst>
              <a:gs pos="25000">
                <a:schemeClr val="accent1">
                  <a:alpha val="0"/>
                </a:schemeClr>
              </a:gs>
              <a:gs pos="100000">
                <a:schemeClr val="accent1">
                  <a:alpha val="1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noFill/>
            <a:prstDash val="dash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436" name="椭圆 263"/>
          <p:cNvSpPr/>
          <p:nvPr>
            <p:custDataLst>
              <p:tags r:id="rId3"/>
            </p:custDataLst>
          </p:nvPr>
        </p:nvSpPr>
        <p:spPr>
          <a:xfrm>
            <a:off x="3312247" y="4047890"/>
            <a:ext cx="5493004" cy="1627739"/>
          </a:xfrm>
          <a:prstGeom prst="ellipse">
            <a:avLst/>
          </a:prstGeom>
          <a:gradFill flip="none" rotWithShape="1">
            <a:gsLst>
              <a:gs pos="25000">
                <a:schemeClr val="accent1">
                  <a:alpha val="0"/>
                </a:schemeClr>
              </a:gs>
              <a:gs pos="100000">
                <a:schemeClr val="accent1">
                  <a:alpha val="1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solidFill>
              <a:schemeClr val="accent1"/>
            </a:solidFill>
            <a:prstDash val="dash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438" name="椭圆 264"/>
          <p:cNvSpPr/>
          <p:nvPr>
            <p:custDataLst>
              <p:tags r:id="rId4"/>
            </p:custDataLst>
          </p:nvPr>
        </p:nvSpPr>
        <p:spPr>
          <a:xfrm>
            <a:off x="4098060" y="4280866"/>
            <a:ext cx="3920492" cy="1161757"/>
          </a:xfrm>
          <a:prstGeom prst="ellipse">
            <a:avLst/>
          </a:prstGeom>
          <a:gradFill flip="none" rotWithShape="1">
            <a:gsLst>
              <a:gs pos="0">
                <a:schemeClr val="accent1">
                  <a:alpha val="0"/>
                </a:schemeClr>
              </a:gs>
              <a:gs pos="100000">
                <a:schemeClr val="accent1">
                  <a:alpha val="2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noFill/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440" name="椭圆 265"/>
          <p:cNvSpPr/>
          <p:nvPr>
            <p:custDataLst>
              <p:tags r:id="rId5"/>
            </p:custDataLst>
          </p:nvPr>
        </p:nvSpPr>
        <p:spPr>
          <a:xfrm>
            <a:off x="4762236" y="4477802"/>
            <a:ext cx="2591893" cy="768054"/>
          </a:xfrm>
          <a:prstGeom prst="ellipse">
            <a:avLst/>
          </a:prstGeom>
          <a:gradFill flip="none" rotWithShape="1">
            <a:gsLst>
              <a:gs pos="0">
                <a:schemeClr val="accent1">
                  <a:alpha val="0"/>
                </a:schemeClr>
              </a:gs>
              <a:gs pos="100000">
                <a:schemeClr val="accent1">
                  <a:alpha val="2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solidFill>
              <a:schemeClr val="accent1">
                <a:alpha val="15000"/>
              </a:schemeClr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442" name="椭圆 266"/>
          <p:cNvSpPr/>
          <p:nvPr>
            <p:custDataLst>
              <p:tags r:id="rId6"/>
            </p:custDataLst>
          </p:nvPr>
        </p:nvSpPr>
        <p:spPr>
          <a:xfrm>
            <a:off x="5443146" y="4679243"/>
            <a:ext cx="1490870" cy="441789"/>
          </a:xfrm>
          <a:prstGeom prst="ellipse">
            <a:avLst/>
          </a:prstGeom>
          <a:solidFill>
            <a:schemeClr val="accent1">
              <a:alpha val="40000"/>
            </a:schemeClr>
          </a:solidFill>
          <a:ln w="12700" cap="flat" cmpd="sng" algn="ctr">
            <a:noFill/>
            <a:prstDash val="solid"/>
            <a:miter lim="800000"/>
          </a:ln>
          <a:effectLst>
            <a:softEdge rad="114300"/>
          </a:effectLst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29" name="直接连接符 267"/>
          <p:cNvCxnSpPr/>
          <p:nvPr>
            <p:custDataLst>
              <p:tags r:id="rId7"/>
            </p:custDataLst>
          </p:nvPr>
        </p:nvCxnSpPr>
        <p:spPr>
          <a:xfrm flipH="1">
            <a:off x="2921593" y="4605875"/>
            <a:ext cx="0" cy="834538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444" name="椭圆 268"/>
          <p:cNvSpPr/>
          <p:nvPr>
            <p:custDataLst>
              <p:tags r:id="rId8"/>
            </p:custDataLst>
          </p:nvPr>
        </p:nvSpPr>
        <p:spPr>
          <a:xfrm flipV="1">
            <a:off x="2831491" y="4422454"/>
            <a:ext cx="172208" cy="172201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446" name="椭圆 269"/>
          <p:cNvSpPr/>
          <p:nvPr>
            <p:custDataLst>
              <p:tags r:id="rId9"/>
            </p:custDataLst>
          </p:nvPr>
        </p:nvSpPr>
        <p:spPr>
          <a:xfrm flipV="1">
            <a:off x="2872680" y="4464287"/>
            <a:ext cx="89227" cy="89223"/>
          </a:xfrm>
          <a:prstGeom prst="ellipse">
            <a:avLst/>
          </a:prstGeom>
          <a:solidFill>
            <a:schemeClr val="accent1"/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448" name="椭圆 270"/>
          <p:cNvSpPr/>
          <p:nvPr>
            <p:custDataLst>
              <p:tags r:id="rId10"/>
            </p:custDataLst>
          </p:nvPr>
        </p:nvSpPr>
        <p:spPr>
          <a:xfrm flipV="1">
            <a:off x="7763901" y="3620551"/>
            <a:ext cx="103667" cy="103664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31" name="直接连接符 271"/>
          <p:cNvCxnSpPr/>
          <p:nvPr>
            <p:custDataLst>
              <p:tags r:id="rId11"/>
            </p:custDataLst>
          </p:nvPr>
        </p:nvCxnSpPr>
        <p:spPr>
          <a:xfrm flipH="1">
            <a:off x="7816031" y="3733822"/>
            <a:ext cx="0" cy="1895441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450" name="椭圆 272"/>
          <p:cNvSpPr/>
          <p:nvPr>
            <p:custDataLst>
              <p:tags r:id="rId12"/>
            </p:custDataLst>
          </p:nvPr>
        </p:nvSpPr>
        <p:spPr>
          <a:xfrm flipV="1">
            <a:off x="4044643" y="3496984"/>
            <a:ext cx="381715" cy="381704"/>
          </a:xfrm>
          <a:prstGeom prst="ellipse">
            <a:avLst/>
          </a:prstGeom>
          <a:solidFill>
            <a:schemeClr val="accent1">
              <a:alpha val="15000"/>
            </a:schemeClr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33" name="直接连接符 273"/>
          <p:cNvCxnSpPr/>
          <p:nvPr>
            <p:custDataLst>
              <p:tags r:id="rId13"/>
            </p:custDataLst>
          </p:nvPr>
        </p:nvCxnSpPr>
        <p:spPr>
          <a:xfrm flipH="1">
            <a:off x="4234499" y="3910163"/>
            <a:ext cx="0" cy="1001547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cxnSp>
        <p:nvCxnSpPr>
          <p:cNvPr id="3145735" name="直接连接符 274"/>
          <p:cNvCxnSpPr/>
          <p:nvPr>
            <p:custDataLst>
              <p:tags r:id="rId14"/>
            </p:custDataLst>
          </p:nvPr>
        </p:nvCxnSpPr>
        <p:spPr>
          <a:xfrm flipH="1">
            <a:off x="7117745" y="3602531"/>
            <a:ext cx="0" cy="834538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452" name="椭圆 275"/>
          <p:cNvSpPr/>
          <p:nvPr>
            <p:custDataLst>
              <p:tags r:id="rId15"/>
            </p:custDataLst>
          </p:nvPr>
        </p:nvSpPr>
        <p:spPr>
          <a:xfrm flipV="1">
            <a:off x="7027644" y="3419110"/>
            <a:ext cx="172208" cy="172201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454" name="椭圆 276"/>
          <p:cNvSpPr/>
          <p:nvPr>
            <p:custDataLst>
              <p:tags r:id="rId16"/>
            </p:custDataLst>
          </p:nvPr>
        </p:nvSpPr>
        <p:spPr>
          <a:xfrm flipV="1">
            <a:off x="7068833" y="3460943"/>
            <a:ext cx="89227" cy="89223"/>
          </a:xfrm>
          <a:prstGeom prst="ellipse">
            <a:avLst/>
          </a:prstGeom>
          <a:solidFill>
            <a:schemeClr val="accent1"/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456" name="椭圆 277"/>
          <p:cNvSpPr/>
          <p:nvPr>
            <p:custDataLst>
              <p:tags r:id="rId17"/>
            </p:custDataLst>
          </p:nvPr>
        </p:nvSpPr>
        <p:spPr>
          <a:xfrm flipV="1">
            <a:off x="3796864" y="4266707"/>
            <a:ext cx="103667" cy="103664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37" name="直接连接符 278"/>
          <p:cNvCxnSpPr/>
          <p:nvPr>
            <p:custDataLst>
              <p:tags r:id="rId18"/>
            </p:custDataLst>
          </p:nvPr>
        </p:nvCxnSpPr>
        <p:spPr>
          <a:xfrm flipH="1">
            <a:off x="3848994" y="4379978"/>
            <a:ext cx="0" cy="1095986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458" name="椭圆 279"/>
          <p:cNvSpPr/>
          <p:nvPr>
            <p:custDataLst>
              <p:tags r:id="rId19"/>
            </p:custDataLst>
          </p:nvPr>
        </p:nvSpPr>
        <p:spPr>
          <a:xfrm flipV="1">
            <a:off x="8495010" y="4499040"/>
            <a:ext cx="260012" cy="260004"/>
          </a:xfrm>
          <a:prstGeom prst="ellipse">
            <a:avLst/>
          </a:prstGeom>
          <a:solidFill>
            <a:schemeClr val="accent1">
              <a:alpha val="15000"/>
            </a:schemeClr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39" name="直接连接符 280"/>
          <p:cNvCxnSpPr/>
          <p:nvPr>
            <p:custDataLst>
              <p:tags r:id="rId20"/>
            </p:custDataLst>
          </p:nvPr>
        </p:nvCxnSpPr>
        <p:spPr>
          <a:xfrm flipH="1">
            <a:off x="8623726" y="4787365"/>
            <a:ext cx="0" cy="406604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460" name="椭圆 281"/>
          <p:cNvSpPr/>
          <p:nvPr>
            <p:custDataLst>
              <p:tags r:id="rId21"/>
            </p:custDataLst>
          </p:nvPr>
        </p:nvSpPr>
        <p:spPr>
          <a:xfrm flipV="1">
            <a:off x="4969469" y="4806029"/>
            <a:ext cx="322073" cy="322061"/>
          </a:xfrm>
          <a:prstGeom prst="ellipse">
            <a:avLst/>
          </a:prstGeom>
          <a:solidFill>
            <a:schemeClr val="accent1">
              <a:alpha val="15000"/>
            </a:schemeClr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41" name="直接连接符 282"/>
          <p:cNvCxnSpPr/>
          <p:nvPr>
            <p:custDataLst>
              <p:tags r:id="rId22"/>
            </p:custDataLst>
          </p:nvPr>
        </p:nvCxnSpPr>
        <p:spPr>
          <a:xfrm flipH="1">
            <a:off x="5127791" y="5179306"/>
            <a:ext cx="0" cy="711481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462" name="图形 15"/>
          <p:cNvSpPr/>
          <p:nvPr>
            <p:custDataLst>
              <p:tags r:id="rId23"/>
            </p:custDataLst>
          </p:nvPr>
        </p:nvSpPr>
        <p:spPr>
          <a:xfrm>
            <a:off x="5035758" y="4874892"/>
            <a:ext cx="184162" cy="179447"/>
          </a:xfrm>
          <a:custGeom>
            <a:gdLst>
              <a:gd name="connsiteX0" fmla="*/ 754063 w 1547773"/>
              <a:gd name="connsiteY0" fmla="*/ 19 h 1508143"/>
              <a:gd name="connsiteX1" fmla="*/ 1066998 w 1547773"/>
              <a:gd name="connsiteY1" fmla="*/ 67805 h 1508143"/>
              <a:gd name="connsiteX2" fmla="*/ 947341 w 1547773"/>
              <a:gd name="connsiteY2" fmla="*/ 181430 h 1508143"/>
              <a:gd name="connsiteX3" fmla="*/ 916583 w 1547773"/>
              <a:gd name="connsiteY3" fmla="*/ 293944 h 1508143"/>
              <a:gd name="connsiteX4" fmla="*/ 918766 w 1547773"/>
              <a:gd name="connsiteY4" fmla="*/ 301406 h 1508143"/>
              <a:gd name="connsiteX5" fmla="*/ 936784 w 1547773"/>
              <a:gd name="connsiteY5" fmla="*/ 357484 h 1508143"/>
              <a:gd name="connsiteX6" fmla="*/ 754063 w 1547773"/>
              <a:gd name="connsiteY6" fmla="*/ 317519 h 1508143"/>
              <a:gd name="connsiteX7" fmla="*/ 317500 w 1547773"/>
              <a:gd name="connsiteY7" fmla="*/ 754081 h 1508143"/>
              <a:gd name="connsiteX8" fmla="*/ 754063 w 1547773"/>
              <a:gd name="connsiteY8" fmla="*/ 1190644 h 1508143"/>
              <a:gd name="connsiteX9" fmla="*/ 1190625 w 1547773"/>
              <a:gd name="connsiteY9" fmla="*/ 754081 h 1508143"/>
              <a:gd name="connsiteX10" fmla="*/ 1163280 w 1547773"/>
              <a:gd name="connsiteY10" fmla="*/ 601681 h 1508143"/>
              <a:gd name="connsiteX11" fmla="*/ 1264722 w 1547773"/>
              <a:gd name="connsiteY11" fmla="*/ 630455 h 1508143"/>
              <a:gd name="connsiteX12" fmla="*/ 1373148 w 1547773"/>
              <a:gd name="connsiteY12" fmla="*/ 586640 h 1508143"/>
              <a:gd name="connsiteX13" fmla="*/ 1378188 w 1547773"/>
              <a:gd name="connsiteY13" fmla="*/ 581639 h 1508143"/>
              <a:gd name="connsiteX14" fmla="*/ 1462326 w 1547773"/>
              <a:gd name="connsiteY14" fmla="*/ 494604 h 1508143"/>
              <a:gd name="connsiteX15" fmla="*/ 1508125 w 1547773"/>
              <a:gd name="connsiteY15" fmla="*/ 754081 h 1508143"/>
              <a:gd name="connsiteX16" fmla="*/ 754063 w 1547773"/>
              <a:gd name="connsiteY16" fmla="*/ 1508144 h 1508143"/>
              <a:gd name="connsiteX17" fmla="*/ 0 w 1547773"/>
              <a:gd name="connsiteY17" fmla="*/ 754081 h 1508143"/>
              <a:gd name="connsiteX18" fmla="*/ 754063 w 1547773"/>
              <a:gd name="connsiteY18" fmla="*/ 19 h 1508143"/>
              <a:gd name="connsiteX19" fmla="*/ 754063 w 1547773"/>
              <a:gd name="connsiteY19" fmla="*/ 436581 h 1508143"/>
              <a:gd name="connsiteX20" fmla="*/ 895429 w 1547773"/>
              <a:gd name="connsiteY20" fmla="*/ 469720 h 1508143"/>
              <a:gd name="connsiteX21" fmla="*/ 700842 w 1547773"/>
              <a:gd name="connsiteY21" fmla="*/ 673952 h 1508143"/>
              <a:gd name="connsiteX22" fmla="*/ 720765 w 1547773"/>
              <a:gd name="connsiteY22" fmla="*/ 828138 h 1508143"/>
              <a:gd name="connsiteX23" fmla="*/ 887889 w 1547773"/>
              <a:gd name="connsiteY23" fmla="*/ 833139 h 1508143"/>
              <a:gd name="connsiteX24" fmla="*/ 892294 w 1547773"/>
              <a:gd name="connsiteY24" fmla="*/ 829170 h 1508143"/>
              <a:gd name="connsiteX25" fmla="*/ 1059299 w 1547773"/>
              <a:gd name="connsiteY25" fmla="*/ 666372 h 1508143"/>
              <a:gd name="connsiteX26" fmla="*/ 841864 w 1547773"/>
              <a:gd name="connsiteY26" fmla="*/ 1059226 h 1508143"/>
              <a:gd name="connsiteX27" fmla="*/ 449010 w 1547773"/>
              <a:gd name="connsiteY27" fmla="*/ 841791 h 1508143"/>
              <a:gd name="connsiteX28" fmla="*/ 666445 w 1547773"/>
              <a:gd name="connsiteY28" fmla="*/ 448936 h 1508143"/>
              <a:gd name="connsiteX29" fmla="*/ 754063 w 1547773"/>
              <a:gd name="connsiteY29" fmla="*/ 436581 h 1508143"/>
              <a:gd name="connsiteX30" fmla="*/ 1290876 w 1547773"/>
              <a:gd name="connsiteY30" fmla="*/ 11330 h 1508143"/>
              <a:gd name="connsiteX31" fmla="*/ 1300202 w 1547773"/>
              <a:gd name="connsiteY31" fmla="*/ 26451 h 1508143"/>
              <a:gd name="connsiteX32" fmla="*/ 1355368 w 1547773"/>
              <a:gd name="connsiteY32" fmla="*/ 192543 h 1508143"/>
              <a:gd name="connsiteX33" fmla="*/ 1521341 w 1547773"/>
              <a:gd name="connsiteY33" fmla="*/ 247629 h 1508143"/>
              <a:gd name="connsiteX34" fmla="*/ 1545787 w 1547773"/>
              <a:gd name="connsiteY34" fmla="*/ 296463 h 1508143"/>
              <a:gd name="connsiteX35" fmla="*/ 1536502 w 1547773"/>
              <a:gd name="connsiteY35" fmla="*/ 311526 h 1508143"/>
              <a:gd name="connsiteX36" fmla="*/ 1313259 w 1547773"/>
              <a:gd name="connsiteY36" fmla="*/ 534808 h 1508143"/>
              <a:gd name="connsiteX37" fmla="*/ 1234202 w 1547773"/>
              <a:gd name="connsiteY37" fmla="*/ 553461 h 1508143"/>
              <a:gd name="connsiteX38" fmla="*/ 1115854 w 1547773"/>
              <a:gd name="connsiteY38" fmla="*/ 513853 h 1508143"/>
              <a:gd name="connsiteX39" fmla="*/ 852884 w 1547773"/>
              <a:gd name="connsiteY39" fmla="*/ 776822 h 1508143"/>
              <a:gd name="connsiteX40" fmla="*/ 771009 w 1547773"/>
              <a:gd name="connsiteY40" fmla="*/ 778303 h 1508143"/>
              <a:gd name="connsiteX41" fmla="*/ 769528 w 1547773"/>
              <a:gd name="connsiteY41" fmla="*/ 696428 h 1508143"/>
              <a:gd name="connsiteX42" fmla="*/ 771009 w 1547773"/>
              <a:gd name="connsiteY42" fmla="*/ 694947 h 1508143"/>
              <a:gd name="connsiteX43" fmla="*/ 1033423 w 1547773"/>
              <a:gd name="connsiteY43" fmla="*/ 432533 h 1508143"/>
              <a:gd name="connsiteX44" fmla="*/ 994132 w 1547773"/>
              <a:gd name="connsiteY44" fmla="*/ 313471 h 1508143"/>
              <a:gd name="connsiteX45" fmla="*/ 1012904 w 1547773"/>
              <a:gd name="connsiteY45" fmla="*/ 234731 h 1508143"/>
              <a:gd name="connsiteX46" fmla="*/ 1236305 w 1547773"/>
              <a:gd name="connsiteY46" fmla="*/ 11290 h 1508143"/>
              <a:gd name="connsiteX47" fmla="*/ 1290876 w 1547773"/>
              <a:gd name="connsiteY47" fmla="*/ 11290 h 150814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</a:cxnLst>
            <a:rect l="l" t="t" r="r" b="b"/>
            <a:pathLst>
              <a:path w="1547773" h="1508143">
                <a:moveTo>
                  <a:pt x="754063" y="19"/>
                </a:moveTo>
                <a:cubicBezTo>
                  <a:pt x="865704" y="19"/>
                  <a:pt x="971669" y="24268"/>
                  <a:pt x="1066998" y="67805"/>
                </a:cubicBezTo>
                <a:lnTo>
                  <a:pt x="947341" y="181430"/>
                </a:lnTo>
                <a:cubicBezTo>
                  <a:pt x="917906" y="210853"/>
                  <a:pt x="906210" y="253639"/>
                  <a:pt x="916583" y="293944"/>
                </a:cubicBezTo>
                <a:lnTo>
                  <a:pt x="918766" y="301406"/>
                </a:lnTo>
                <a:lnTo>
                  <a:pt x="936784" y="357484"/>
                </a:lnTo>
                <a:cubicBezTo>
                  <a:pt x="879496" y="331069"/>
                  <a:pt x="817147" y="317432"/>
                  <a:pt x="754063" y="317519"/>
                </a:cubicBezTo>
                <a:cubicBezTo>
                  <a:pt x="512961" y="317519"/>
                  <a:pt x="317500" y="512980"/>
                  <a:pt x="317500" y="754081"/>
                </a:cubicBezTo>
                <a:cubicBezTo>
                  <a:pt x="317500" y="995183"/>
                  <a:pt x="512961" y="1190644"/>
                  <a:pt x="754063" y="1190644"/>
                </a:cubicBezTo>
                <a:cubicBezTo>
                  <a:pt x="995164" y="1190644"/>
                  <a:pt x="1190625" y="995183"/>
                  <a:pt x="1190625" y="754081"/>
                </a:cubicBezTo>
                <a:cubicBezTo>
                  <a:pt x="1190625" y="700503"/>
                  <a:pt x="1180981" y="649147"/>
                  <a:pt x="1163280" y="601681"/>
                </a:cubicBezTo>
                <a:lnTo>
                  <a:pt x="1264722" y="630455"/>
                </a:lnTo>
                <a:cubicBezTo>
                  <a:pt x="1304766" y="643829"/>
                  <a:pt x="1342509" y="616366"/>
                  <a:pt x="1373148" y="586640"/>
                </a:cubicBezTo>
                <a:lnTo>
                  <a:pt x="1378188" y="581639"/>
                </a:lnTo>
                <a:lnTo>
                  <a:pt x="1462326" y="494604"/>
                </a:lnTo>
                <a:cubicBezTo>
                  <a:pt x="1492732" y="577730"/>
                  <a:pt x="1508236" y="665569"/>
                  <a:pt x="1508125" y="754081"/>
                </a:cubicBezTo>
                <a:cubicBezTo>
                  <a:pt x="1508125" y="1170522"/>
                  <a:pt x="1170503" y="1508144"/>
                  <a:pt x="754063" y="1508144"/>
                </a:cubicBezTo>
                <a:cubicBezTo>
                  <a:pt x="337622" y="1508144"/>
                  <a:pt x="0" y="1170522"/>
                  <a:pt x="0" y="754081"/>
                </a:cubicBezTo>
                <a:cubicBezTo>
                  <a:pt x="0" y="337640"/>
                  <a:pt x="337622" y="19"/>
                  <a:pt x="754063" y="19"/>
                </a:cubicBezTo>
                <a:close/>
                <a:moveTo>
                  <a:pt x="754063" y="436581"/>
                </a:moveTo>
                <a:cubicBezTo>
                  <a:pt x="804862" y="436581"/>
                  <a:pt x="852845" y="448487"/>
                  <a:pt x="895429" y="469720"/>
                </a:cubicBezTo>
                <a:lnTo>
                  <a:pt x="700842" y="673952"/>
                </a:lnTo>
                <a:cubicBezTo>
                  <a:pt x="666393" y="708401"/>
                  <a:pt x="677188" y="786784"/>
                  <a:pt x="720765" y="828138"/>
                </a:cubicBezTo>
                <a:cubicBezTo>
                  <a:pt x="762595" y="867826"/>
                  <a:pt x="850463" y="864016"/>
                  <a:pt x="887889" y="833139"/>
                </a:cubicBezTo>
                <a:lnTo>
                  <a:pt x="892294" y="829170"/>
                </a:lnTo>
                <a:lnTo>
                  <a:pt x="1059299" y="666372"/>
                </a:lnTo>
                <a:cubicBezTo>
                  <a:pt x="1107740" y="834899"/>
                  <a:pt x="1010390" y="1010785"/>
                  <a:pt x="841864" y="1059226"/>
                </a:cubicBezTo>
                <a:cubicBezTo>
                  <a:pt x="673337" y="1107667"/>
                  <a:pt x="497450" y="1010317"/>
                  <a:pt x="449010" y="841791"/>
                </a:cubicBezTo>
                <a:cubicBezTo>
                  <a:pt x="400569" y="673264"/>
                  <a:pt x="497918" y="497377"/>
                  <a:pt x="666445" y="448936"/>
                </a:cubicBezTo>
                <a:cubicBezTo>
                  <a:pt x="694931" y="440749"/>
                  <a:pt x="724423" y="436590"/>
                  <a:pt x="754063" y="436581"/>
                </a:cubicBezTo>
                <a:close/>
                <a:moveTo>
                  <a:pt x="1290876" y="11330"/>
                </a:moveTo>
                <a:cubicBezTo>
                  <a:pt x="1295118" y="15577"/>
                  <a:pt x="1298311" y="20754"/>
                  <a:pt x="1300202" y="26451"/>
                </a:cubicBezTo>
                <a:lnTo>
                  <a:pt x="1355368" y="192543"/>
                </a:lnTo>
                <a:lnTo>
                  <a:pt x="1521341" y="247629"/>
                </a:lnTo>
                <a:cubicBezTo>
                  <a:pt x="1541577" y="254363"/>
                  <a:pt x="1552522" y="276227"/>
                  <a:pt x="1545787" y="296463"/>
                </a:cubicBezTo>
                <a:cubicBezTo>
                  <a:pt x="1543900" y="302135"/>
                  <a:pt x="1540721" y="307291"/>
                  <a:pt x="1536502" y="311526"/>
                </a:cubicBezTo>
                <a:lnTo>
                  <a:pt x="1313259" y="534808"/>
                </a:lnTo>
                <a:cubicBezTo>
                  <a:pt x="1292573" y="555509"/>
                  <a:pt x="1261960" y="562732"/>
                  <a:pt x="1234202" y="553461"/>
                </a:cubicBezTo>
                <a:lnTo>
                  <a:pt x="1115854" y="513853"/>
                </a:lnTo>
                <a:lnTo>
                  <a:pt x="852884" y="776822"/>
                </a:lnTo>
                <a:cubicBezTo>
                  <a:pt x="830684" y="799840"/>
                  <a:pt x="794027" y="800504"/>
                  <a:pt x="771009" y="778303"/>
                </a:cubicBezTo>
                <a:cubicBezTo>
                  <a:pt x="747991" y="756103"/>
                  <a:pt x="747328" y="719446"/>
                  <a:pt x="769528" y="696428"/>
                </a:cubicBezTo>
                <a:cubicBezTo>
                  <a:pt x="770013" y="695925"/>
                  <a:pt x="770506" y="695432"/>
                  <a:pt x="771009" y="694947"/>
                </a:cubicBezTo>
                <a:lnTo>
                  <a:pt x="1033423" y="432533"/>
                </a:lnTo>
                <a:lnTo>
                  <a:pt x="994132" y="313471"/>
                </a:lnTo>
                <a:cubicBezTo>
                  <a:pt x="985023" y="285785"/>
                  <a:pt x="992284" y="255328"/>
                  <a:pt x="1012904" y="234731"/>
                </a:cubicBezTo>
                <a:lnTo>
                  <a:pt x="1236305" y="11290"/>
                </a:lnTo>
                <a:cubicBezTo>
                  <a:pt x="1251381" y="-3763"/>
                  <a:pt x="1275800" y="-3763"/>
                  <a:pt x="1290876" y="11290"/>
                </a:cubicBezTo>
                <a:close/>
              </a:path>
            </a:pathLst>
          </a:custGeom>
          <a:gradFill>
            <a:gsLst>
              <a:gs pos="0">
                <a:srgbClr val="FFFFFF"/>
              </a:gs>
              <a:gs pos="99999">
                <a:srgbClr val="FFFFFF">
                  <a:alpha val="80000"/>
                </a:srgbClr>
              </a:gs>
            </a:gsLst>
            <a:lin ang="5400000" scaled="1"/>
          </a:gradFill>
          <a:ln w="819" cap="flat">
            <a:noFill/>
            <a:prstDash val="solid"/>
            <a:miter/>
          </a:ln>
          <a:effectLst>
            <a:outerShdw blurRad="76200" dist="38100" dir="8100000" algn="tr" rotWithShape="0">
              <a:schemeClr val="accent1">
                <a:lumMod val="75000"/>
                <a:alpha val="40000"/>
              </a:schemeClr>
            </a:outerShdw>
          </a:effectLst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464" name="图形 19"/>
          <p:cNvSpPr/>
          <p:nvPr>
            <p:custDataLst>
              <p:tags r:id="rId24"/>
            </p:custDataLst>
          </p:nvPr>
        </p:nvSpPr>
        <p:spPr>
          <a:xfrm>
            <a:off x="8561942" y="4571765"/>
            <a:ext cx="126124" cy="113575"/>
          </a:xfrm>
          <a:custGeom>
            <a:gdLst>
              <a:gd name="connsiteX0" fmla="*/ 1043984 w 1521932"/>
              <a:gd name="connsiteY0" fmla="*/ 0 h 1370507"/>
              <a:gd name="connsiteX1" fmla="*/ 1273457 w 1521932"/>
              <a:gd name="connsiteY1" fmla="*/ 132834 h 1370507"/>
              <a:gd name="connsiteX2" fmla="*/ 1504359 w 1521932"/>
              <a:gd name="connsiteY2" fmla="*/ 534988 h 1370507"/>
              <a:gd name="connsiteX3" fmla="*/ 1483920 w 1521932"/>
              <a:gd name="connsiteY3" fmla="*/ 693658 h 1370507"/>
              <a:gd name="connsiteX4" fmla="*/ 856858 w 1521932"/>
              <a:gd name="connsiteY4" fmla="*/ 1330960 h 1370507"/>
              <a:gd name="connsiteX5" fmla="*/ 669795 w 1521932"/>
              <a:gd name="connsiteY5" fmla="*/ 1332561 h 1370507"/>
              <a:gd name="connsiteX6" fmla="*/ 666358 w 1521932"/>
              <a:gd name="connsiteY6" fmla="*/ 1329055 h 1370507"/>
              <a:gd name="connsiteX7" fmla="*/ 36160 w 1521932"/>
              <a:gd name="connsiteY7" fmla="*/ 662384 h 1370507"/>
              <a:gd name="connsiteX8" fmla="*/ 19174 w 1521932"/>
              <a:gd name="connsiteY8" fmla="*/ 502920 h 1370507"/>
              <a:gd name="connsiteX9" fmla="*/ 246861 w 1521932"/>
              <a:gd name="connsiteY9" fmla="*/ 127476 h 1370507"/>
              <a:gd name="connsiteX10" fmla="*/ 473040 w 1521932"/>
              <a:gd name="connsiteY10" fmla="*/ 0 h 1370507"/>
              <a:gd name="connsiteX11" fmla="*/ 1043984 w 1521932"/>
              <a:gd name="connsiteY11" fmla="*/ 0 h 1370507"/>
              <a:gd name="connsiteX12" fmla="*/ 1107405 w 1521932"/>
              <a:gd name="connsiteY12" fmla="*/ 549235 h 1370507"/>
              <a:gd name="connsiteX13" fmla="*/ 1023228 w 1521932"/>
              <a:gd name="connsiteY13" fmla="*/ 549235 h 1370507"/>
              <a:gd name="connsiteX14" fmla="*/ 756607 w 1521932"/>
              <a:gd name="connsiteY14" fmla="*/ 815816 h 1370507"/>
              <a:gd name="connsiteX15" fmla="*/ 490026 w 1521932"/>
              <a:gd name="connsiteY15" fmla="*/ 549235 h 1370507"/>
              <a:gd name="connsiteX16" fmla="*/ 405849 w 1521932"/>
              <a:gd name="connsiteY16" fmla="*/ 547772 h 1370507"/>
              <a:gd name="connsiteX17" fmla="*/ 404386 w 1521932"/>
              <a:gd name="connsiteY17" fmla="*/ 631949 h 1370507"/>
              <a:gd name="connsiteX18" fmla="*/ 405849 w 1521932"/>
              <a:gd name="connsiteY18" fmla="*/ 633413 h 1370507"/>
              <a:gd name="connsiteX19" fmla="*/ 714538 w 1521932"/>
              <a:gd name="connsiteY19" fmla="*/ 942102 h 1370507"/>
              <a:gd name="connsiteX20" fmla="*/ 798715 w 1521932"/>
              <a:gd name="connsiteY20" fmla="*/ 942102 h 1370507"/>
              <a:gd name="connsiteX21" fmla="*/ 1107405 w 1521932"/>
              <a:gd name="connsiteY21" fmla="*/ 633413 h 1370507"/>
              <a:gd name="connsiteX22" fmla="*/ 1107405 w 1521932"/>
              <a:gd name="connsiteY22" fmla="*/ 549235 h 137050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</a:cxnLst>
            <a:rect l="l" t="t" r="r" b="b"/>
            <a:pathLst>
              <a:path w="1521932" h="1370507">
                <a:moveTo>
                  <a:pt x="1043984" y="0"/>
                </a:moveTo>
                <a:cubicBezTo>
                  <a:pt x="1138743" y="-6"/>
                  <a:pt x="1226270" y="50660"/>
                  <a:pt x="1273457" y="132834"/>
                </a:cubicBezTo>
                <a:lnTo>
                  <a:pt x="1504359" y="534988"/>
                </a:lnTo>
                <a:cubicBezTo>
                  <a:pt x="1533926" y="586471"/>
                  <a:pt x="1525569" y="651348"/>
                  <a:pt x="1483920" y="693658"/>
                </a:cubicBezTo>
                <a:lnTo>
                  <a:pt x="856858" y="1330960"/>
                </a:lnTo>
                <a:cubicBezTo>
                  <a:pt x="805644" y="1383058"/>
                  <a:pt x="721893" y="1383775"/>
                  <a:pt x="669795" y="1332561"/>
                </a:cubicBezTo>
                <a:cubicBezTo>
                  <a:pt x="668627" y="1331414"/>
                  <a:pt x="667481" y="1330245"/>
                  <a:pt x="666358" y="1329055"/>
                </a:cubicBezTo>
                <a:lnTo>
                  <a:pt x="36160" y="662384"/>
                </a:lnTo>
                <a:cubicBezTo>
                  <a:pt x="-4751" y="619113"/>
                  <a:pt x="-11704" y="553839"/>
                  <a:pt x="19174" y="502920"/>
                </a:cubicBezTo>
                <a:lnTo>
                  <a:pt x="246861" y="127476"/>
                </a:lnTo>
                <a:cubicBezTo>
                  <a:pt x="294792" y="48374"/>
                  <a:pt x="380549" y="41"/>
                  <a:pt x="473040" y="0"/>
                </a:cubicBezTo>
                <a:lnTo>
                  <a:pt x="1043984" y="0"/>
                </a:lnTo>
                <a:close/>
                <a:moveTo>
                  <a:pt x="1107405" y="549235"/>
                </a:moveTo>
                <a:cubicBezTo>
                  <a:pt x="1084158" y="525995"/>
                  <a:pt x="1046475" y="525995"/>
                  <a:pt x="1023228" y="549235"/>
                </a:cubicBezTo>
                <a:lnTo>
                  <a:pt x="756607" y="815816"/>
                </a:lnTo>
                <a:lnTo>
                  <a:pt x="490026" y="549235"/>
                </a:lnTo>
                <a:cubicBezTo>
                  <a:pt x="467185" y="525586"/>
                  <a:pt x="429498" y="524931"/>
                  <a:pt x="405849" y="547772"/>
                </a:cubicBezTo>
                <a:cubicBezTo>
                  <a:pt x="382200" y="570613"/>
                  <a:pt x="381545" y="608301"/>
                  <a:pt x="404386" y="631949"/>
                </a:cubicBezTo>
                <a:cubicBezTo>
                  <a:pt x="404865" y="632446"/>
                  <a:pt x="405353" y="632933"/>
                  <a:pt x="405849" y="633413"/>
                </a:cubicBezTo>
                <a:lnTo>
                  <a:pt x="714538" y="942102"/>
                </a:lnTo>
                <a:cubicBezTo>
                  <a:pt x="737785" y="965342"/>
                  <a:pt x="775469" y="965342"/>
                  <a:pt x="798715" y="942102"/>
                </a:cubicBezTo>
                <a:lnTo>
                  <a:pt x="1107405" y="633413"/>
                </a:lnTo>
                <a:cubicBezTo>
                  <a:pt x="1130645" y="610166"/>
                  <a:pt x="1130645" y="572482"/>
                  <a:pt x="1107405" y="549235"/>
                </a:cubicBezTo>
                <a:close/>
              </a:path>
            </a:pathLst>
          </a:custGeom>
          <a:gradFill>
            <a:gsLst>
              <a:gs pos="0">
                <a:srgbClr val="FFFFFF"/>
              </a:gs>
              <a:gs pos="99999">
                <a:srgbClr val="FFFFFF">
                  <a:alpha val="80000"/>
                </a:srgbClr>
              </a:gs>
            </a:gsLst>
            <a:lin ang="5400000" scaled="1"/>
          </a:gradFill>
          <a:ln w="819" cap="flat">
            <a:noFill/>
            <a:prstDash val="solid"/>
            <a:miter/>
          </a:ln>
          <a:effectLst>
            <a:outerShdw blurRad="76200" dist="38100" dir="8100000" algn="tr" rotWithShape="0">
              <a:schemeClr val="accent1">
                <a:lumMod val="75000"/>
                <a:alpha val="40000"/>
              </a:schemeClr>
            </a:outerShdw>
          </a:effectLst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466" name="图形 27"/>
          <p:cNvSpPr/>
          <p:nvPr>
            <p:custDataLst>
              <p:tags r:id="rId25"/>
            </p:custDataLst>
          </p:nvPr>
        </p:nvSpPr>
        <p:spPr>
          <a:xfrm>
            <a:off x="4146328" y="3619264"/>
            <a:ext cx="178358" cy="137177"/>
          </a:xfrm>
          <a:custGeom>
            <a:gdLst>
              <a:gd name="connsiteX0" fmla="*/ 2390182 w 2476872"/>
              <a:gd name="connsiteY0" fmla="*/ 282512 h 1905000"/>
              <a:gd name="connsiteX1" fmla="*/ 2476872 w 2476872"/>
              <a:gd name="connsiteY1" fmla="*/ 363284 h 1905000"/>
              <a:gd name="connsiteX2" fmla="*/ 2476872 w 2476872"/>
              <a:gd name="connsiteY2" fmla="*/ 1541717 h 1905000"/>
              <a:gd name="connsiteX3" fmla="*/ 2435909 w 2476872"/>
              <a:gd name="connsiteY3" fmla="*/ 1610297 h 1905000"/>
              <a:gd name="connsiteX4" fmla="*/ 2349218 w 2476872"/>
              <a:gd name="connsiteY4" fmla="*/ 1614392 h 1905000"/>
              <a:gd name="connsiteX5" fmla="*/ 1938819 w 2476872"/>
              <a:gd name="connsiteY5" fmla="*/ 1444847 h 1905000"/>
              <a:gd name="connsiteX6" fmla="*/ 1938819 w 2476872"/>
              <a:gd name="connsiteY6" fmla="*/ 1747552 h 1905000"/>
              <a:gd name="connsiteX7" fmla="*/ 1761056 w 2476872"/>
              <a:gd name="connsiteY7" fmla="*/ 1905000 h 1905000"/>
              <a:gd name="connsiteX8" fmla="*/ 177763 w 2476872"/>
              <a:gd name="connsiteY8" fmla="*/ 1905000 h 1905000"/>
              <a:gd name="connsiteX9" fmla="*/ 0 w 2476872"/>
              <a:gd name="connsiteY9" fmla="*/ 1747552 h 1905000"/>
              <a:gd name="connsiteX10" fmla="*/ 0 w 2476872"/>
              <a:gd name="connsiteY10" fmla="*/ 157448 h 1905000"/>
              <a:gd name="connsiteX11" fmla="*/ 177858 w 2476872"/>
              <a:gd name="connsiteY11" fmla="*/ 0 h 1905000"/>
              <a:gd name="connsiteX12" fmla="*/ 1765629 w 2476872"/>
              <a:gd name="connsiteY12" fmla="*/ 0 h 1905000"/>
              <a:gd name="connsiteX13" fmla="*/ 1943392 w 2476872"/>
              <a:gd name="connsiteY13" fmla="*/ 157448 h 1905000"/>
              <a:gd name="connsiteX14" fmla="*/ 1943392 w 2476872"/>
              <a:gd name="connsiteY14" fmla="*/ 460058 h 1905000"/>
              <a:gd name="connsiteX15" fmla="*/ 2353791 w 2476872"/>
              <a:gd name="connsiteY15" fmla="*/ 290513 h 1905000"/>
              <a:gd name="connsiteX16" fmla="*/ 2390277 w 2476872"/>
              <a:gd name="connsiteY16" fmla="*/ 282416 h 1905000"/>
              <a:gd name="connsiteX17" fmla="*/ 1292737 w 2476872"/>
              <a:gd name="connsiteY17" fmla="*/ 986600 h 1905000"/>
              <a:gd name="connsiteX18" fmla="*/ 1325541 w 2476872"/>
              <a:gd name="connsiteY18" fmla="*/ 855950 h 1905000"/>
              <a:gd name="connsiteX19" fmla="*/ 1292737 w 2476872"/>
              <a:gd name="connsiteY19" fmla="*/ 823151 h 1905000"/>
              <a:gd name="connsiteX20" fmla="*/ 811080 w 2476872"/>
              <a:gd name="connsiteY20" fmla="*/ 534543 h 1905000"/>
              <a:gd name="connsiteX21" fmla="*/ 680398 w 2476872"/>
              <a:gd name="connsiteY21" fmla="*/ 567289 h 1905000"/>
              <a:gd name="connsiteX22" fmla="*/ 666850 w 2476872"/>
              <a:gd name="connsiteY22" fmla="*/ 616077 h 1905000"/>
              <a:gd name="connsiteX23" fmla="*/ 666850 w 2476872"/>
              <a:gd name="connsiteY23" fmla="*/ 1193483 h 1905000"/>
              <a:gd name="connsiteX24" fmla="*/ 762190 w 2476872"/>
              <a:gd name="connsiteY24" fmla="*/ 1288657 h 1905000"/>
              <a:gd name="connsiteX25" fmla="*/ 811080 w 2476872"/>
              <a:gd name="connsiteY25" fmla="*/ 1275112 h 1905000"/>
              <a:gd name="connsiteX26" fmla="*/ 1292641 w 2476872"/>
              <a:gd name="connsiteY26" fmla="*/ 986504 h 1905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</a:cxnLst>
            <a:rect l="l" t="t" r="r" b="b"/>
            <a:pathLst>
              <a:path w="2476872" h="1905000">
                <a:moveTo>
                  <a:pt x="2390182" y="282512"/>
                </a:moveTo>
                <a:cubicBezTo>
                  <a:pt x="2440386" y="282512"/>
                  <a:pt x="2476872" y="318802"/>
                  <a:pt x="2476872" y="363284"/>
                </a:cubicBezTo>
                <a:lnTo>
                  <a:pt x="2476872" y="1541717"/>
                </a:lnTo>
                <a:cubicBezTo>
                  <a:pt x="2476872" y="1570006"/>
                  <a:pt x="2463154" y="1594199"/>
                  <a:pt x="2435909" y="1610297"/>
                </a:cubicBezTo>
                <a:cubicBezTo>
                  <a:pt x="2408472" y="1622489"/>
                  <a:pt x="2376559" y="1626489"/>
                  <a:pt x="2349218" y="1614392"/>
                </a:cubicBezTo>
                <a:lnTo>
                  <a:pt x="1938819" y="1444847"/>
                </a:lnTo>
                <a:lnTo>
                  <a:pt x="1938819" y="1747552"/>
                </a:lnTo>
                <a:cubicBezTo>
                  <a:pt x="1938819" y="1832324"/>
                  <a:pt x="1861369" y="1905000"/>
                  <a:pt x="1761056" y="1905000"/>
                </a:cubicBezTo>
                <a:lnTo>
                  <a:pt x="177763" y="1905000"/>
                </a:lnTo>
                <a:cubicBezTo>
                  <a:pt x="82213" y="1905000"/>
                  <a:pt x="0" y="1836420"/>
                  <a:pt x="0" y="1747552"/>
                </a:cubicBezTo>
                <a:lnTo>
                  <a:pt x="0" y="157448"/>
                </a:lnTo>
                <a:cubicBezTo>
                  <a:pt x="0" y="72676"/>
                  <a:pt x="77545" y="0"/>
                  <a:pt x="177858" y="0"/>
                </a:cubicBezTo>
                <a:lnTo>
                  <a:pt x="1765629" y="0"/>
                </a:lnTo>
                <a:cubicBezTo>
                  <a:pt x="1861369" y="0"/>
                  <a:pt x="1943392" y="68580"/>
                  <a:pt x="1943392" y="157448"/>
                </a:cubicBezTo>
                <a:lnTo>
                  <a:pt x="1943392" y="460058"/>
                </a:lnTo>
                <a:lnTo>
                  <a:pt x="2353791" y="290513"/>
                </a:lnTo>
                <a:cubicBezTo>
                  <a:pt x="2365296" y="285422"/>
                  <a:pt x="2377698" y="282670"/>
                  <a:pt x="2390277" y="282416"/>
                </a:cubicBezTo>
                <a:close/>
                <a:moveTo>
                  <a:pt x="1292737" y="986600"/>
                </a:moveTo>
                <a:cubicBezTo>
                  <a:pt x="1337879" y="959579"/>
                  <a:pt x="1352566" y="901085"/>
                  <a:pt x="1325541" y="855950"/>
                </a:cubicBezTo>
                <a:cubicBezTo>
                  <a:pt x="1317477" y="842481"/>
                  <a:pt x="1306208" y="831214"/>
                  <a:pt x="1292737" y="823151"/>
                </a:cubicBezTo>
                <a:lnTo>
                  <a:pt x="811080" y="534543"/>
                </a:lnTo>
                <a:cubicBezTo>
                  <a:pt x="765950" y="507504"/>
                  <a:pt x="707441" y="522165"/>
                  <a:pt x="680398" y="567289"/>
                </a:cubicBezTo>
                <a:cubicBezTo>
                  <a:pt x="671562" y="582032"/>
                  <a:pt x="666881" y="598890"/>
                  <a:pt x="666850" y="616077"/>
                </a:cubicBezTo>
                <a:lnTo>
                  <a:pt x="666850" y="1193483"/>
                </a:lnTo>
                <a:cubicBezTo>
                  <a:pt x="666892" y="1246088"/>
                  <a:pt x="709577" y="1288699"/>
                  <a:pt x="762190" y="1288657"/>
                </a:cubicBezTo>
                <a:cubicBezTo>
                  <a:pt x="779412" y="1288644"/>
                  <a:pt x="796308" y="1283963"/>
                  <a:pt x="811080" y="1275112"/>
                </a:cubicBezTo>
                <a:lnTo>
                  <a:pt x="1292641" y="986504"/>
                </a:lnTo>
                <a:close/>
              </a:path>
            </a:pathLst>
          </a:custGeom>
          <a:gradFill>
            <a:gsLst>
              <a:gs pos="0">
                <a:srgbClr val="FFFFFF"/>
              </a:gs>
              <a:gs pos="99999">
                <a:srgbClr val="FFFFFF">
                  <a:alpha val="80000"/>
                </a:srgbClr>
              </a:gs>
            </a:gsLst>
            <a:lin ang="5400000" scaled="1"/>
          </a:gradFill>
          <a:ln w="819" cap="flat">
            <a:noFill/>
            <a:prstDash val="solid"/>
            <a:miter/>
          </a:ln>
          <a:effectLst>
            <a:outerShdw blurRad="76200" dist="38100" dir="8100000" algn="tr" rotWithShape="0">
              <a:schemeClr val="accent1">
                <a:lumMod val="75000"/>
                <a:alpha val="40000"/>
              </a:schemeClr>
            </a:outerShdw>
          </a:effectLst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468" name="任意多边形: 形状 286"/>
          <p:cNvSpPr/>
          <p:nvPr>
            <p:custDataLst>
              <p:tags r:id="rId26"/>
            </p:custDataLst>
          </p:nvPr>
        </p:nvSpPr>
        <p:spPr>
          <a:xfrm>
            <a:off x="5434135" y="3569065"/>
            <a:ext cx="1322666" cy="1322672"/>
          </a:xfrm>
          <a:custGeom>
            <a:gdLst>
              <a:gd name="connsiteX0" fmla="*/ 216236 w 216800"/>
              <a:gd name="connsiteY0" fmla="*/ 137858 h 216801"/>
              <a:gd name="connsiteX1" fmla="*/ 216004 w 216800"/>
              <a:gd name="connsiteY1" fmla="*/ 144612 h 216801"/>
              <a:gd name="connsiteX2" fmla="*/ 213679 w 216800"/>
              <a:gd name="connsiteY2" fmla="*/ 152646 h 216801"/>
              <a:gd name="connsiteX3" fmla="*/ 209726 w 216800"/>
              <a:gd name="connsiteY3" fmla="*/ 159981 h 216801"/>
              <a:gd name="connsiteX4" fmla="*/ 204611 w 216800"/>
              <a:gd name="connsiteY4" fmla="*/ 164638 h 216801"/>
              <a:gd name="connsiteX5" fmla="*/ 199728 w 216800"/>
              <a:gd name="connsiteY5" fmla="*/ 166036 h 216801"/>
              <a:gd name="connsiteX6" fmla="*/ 195078 w 216800"/>
              <a:gd name="connsiteY6" fmla="*/ 165104 h 216801"/>
              <a:gd name="connsiteX7" fmla="*/ 189265 w 216800"/>
              <a:gd name="connsiteY7" fmla="*/ 163823 h 216801"/>
              <a:gd name="connsiteX8" fmla="*/ 182173 w 216800"/>
              <a:gd name="connsiteY8" fmla="*/ 163590 h 216801"/>
              <a:gd name="connsiteX9" fmla="*/ 174966 w 216800"/>
              <a:gd name="connsiteY9" fmla="*/ 165104 h 216801"/>
              <a:gd name="connsiteX10" fmla="*/ 168804 w 216800"/>
              <a:gd name="connsiteY10" fmla="*/ 169063 h 216801"/>
              <a:gd name="connsiteX11" fmla="*/ 162293 w 216800"/>
              <a:gd name="connsiteY11" fmla="*/ 182336 h 216801"/>
              <a:gd name="connsiteX12" fmla="*/ 164386 w 216800"/>
              <a:gd name="connsiteY12" fmla="*/ 196542 h 216801"/>
              <a:gd name="connsiteX13" fmla="*/ 163688 w 216800"/>
              <a:gd name="connsiteY13" fmla="*/ 205856 h 216801"/>
              <a:gd name="connsiteX14" fmla="*/ 159271 w 216800"/>
              <a:gd name="connsiteY14" fmla="*/ 209698 h 216801"/>
              <a:gd name="connsiteX15" fmla="*/ 152644 w 216800"/>
              <a:gd name="connsiteY15" fmla="*/ 213307 h 216801"/>
              <a:gd name="connsiteX16" fmla="*/ 145087 w 216800"/>
              <a:gd name="connsiteY16" fmla="*/ 215870 h 216801"/>
              <a:gd name="connsiteX17" fmla="*/ 138112 w 216800"/>
              <a:gd name="connsiteY17" fmla="*/ 216802 h 216801"/>
              <a:gd name="connsiteX18" fmla="*/ 134159 w 216800"/>
              <a:gd name="connsiteY18" fmla="*/ 215171 h 216801"/>
              <a:gd name="connsiteX19" fmla="*/ 131602 w 216800"/>
              <a:gd name="connsiteY19" fmla="*/ 211679 h 216801"/>
              <a:gd name="connsiteX20" fmla="*/ 131369 w 216800"/>
              <a:gd name="connsiteY20" fmla="*/ 211679 h 216801"/>
              <a:gd name="connsiteX21" fmla="*/ 122650 w 216800"/>
              <a:gd name="connsiteY21" fmla="*/ 199219 h 216801"/>
              <a:gd name="connsiteX22" fmla="*/ 108350 w 216800"/>
              <a:gd name="connsiteY22" fmla="*/ 193979 h 216801"/>
              <a:gd name="connsiteX23" fmla="*/ 94051 w 216800"/>
              <a:gd name="connsiteY23" fmla="*/ 199219 h 216801"/>
              <a:gd name="connsiteX24" fmla="*/ 85099 w 216800"/>
              <a:gd name="connsiteY24" fmla="*/ 211444 h 216801"/>
              <a:gd name="connsiteX25" fmla="*/ 81611 w 216800"/>
              <a:gd name="connsiteY25" fmla="*/ 215520 h 216801"/>
              <a:gd name="connsiteX26" fmla="*/ 76496 w 216800"/>
              <a:gd name="connsiteY26" fmla="*/ 216802 h 216801"/>
              <a:gd name="connsiteX27" fmla="*/ 69172 w 216800"/>
              <a:gd name="connsiteY27" fmla="*/ 215636 h 216801"/>
              <a:gd name="connsiteX28" fmla="*/ 61034 w 216800"/>
              <a:gd name="connsiteY28" fmla="*/ 212725 h 216801"/>
              <a:gd name="connsiteX29" fmla="*/ 53710 w 216800"/>
              <a:gd name="connsiteY29" fmla="*/ 208651 h 216801"/>
              <a:gd name="connsiteX30" fmla="*/ 48827 w 216800"/>
              <a:gd name="connsiteY30" fmla="*/ 203993 h 216801"/>
              <a:gd name="connsiteX31" fmla="*/ 47548 w 216800"/>
              <a:gd name="connsiteY31" fmla="*/ 200151 h 216801"/>
              <a:gd name="connsiteX32" fmla="*/ 49292 w 216800"/>
              <a:gd name="connsiteY32" fmla="*/ 193979 h 216801"/>
              <a:gd name="connsiteX33" fmla="*/ 51268 w 216800"/>
              <a:gd name="connsiteY33" fmla="*/ 181754 h 216801"/>
              <a:gd name="connsiteX34" fmla="*/ 45339 w 216800"/>
              <a:gd name="connsiteY34" fmla="*/ 169063 h 216801"/>
              <a:gd name="connsiteX35" fmla="*/ 37434 w 216800"/>
              <a:gd name="connsiteY35" fmla="*/ 164522 h 216801"/>
              <a:gd name="connsiteX36" fmla="*/ 28598 w 216800"/>
              <a:gd name="connsiteY36" fmla="*/ 163707 h 216801"/>
              <a:gd name="connsiteX37" fmla="*/ 18600 w 216800"/>
              <a:gd name="connsiteY37" fmla="*/ 165570 h 216801"/>
              <a:gd name="connsiteX38" fmla="*/ 12090 w 216800"/>
              <a:gd name="connsiteY38" fmla="*/ 165104 h 216801"/>
              <a:gd name="connsiteX39" fmla="*/ 7323 w 216800"/>
              <a:gd name="connsiteY39" fmla="*/ 160796 h 216801"/>
              <a:gd name="connsiteX40" fmla="*/ 3371 w 216800"/>
              <a:gd name="connsiteY40" fmla="*/ 153344 h 216801"/>
              <a:gd name="connsiteX41" fmla="*/ 696 w 216800"/>
              <a:gd name="connsiteY41" fmla="*/ 144961 h 216801"/>
              <a:gd name="connsiteX42" fmla="*/ 231 w 216800"/>
              <a:gd name="connsiteY42" fmla="*/ 137858 h 216801"/>
              <a:gd name="connsiteX43" fmla="*/ 4882 w 216800"/>
              <a:gd name="connsiteY43" fmla="*/ 131338 h 216801"/>
              <a:gd name="connsiteX44" fmla="*/ 17437 w 216800"/>
              <a:gd name="connsiteY44" fmla="*/ 122140 h 216801"/>
              <a:gd name="connsiteX45" fmla="*/ 23018 w 216800"/>
              <a:gd name="connsiteY45" fmla="*/ 107818 h 216801"/>
              <a:gd name="connsiteX46" fmla="*/ 17437 w 216800"/>
              <a:gd name="connsiteY46" fmla="*/ 93613 h 216801"/>
              <a:gd name="connsiteX47" fmla="*/ 4882 w 216800"/>
              <a:gd name="connsiteY47" fmla="*/ 84764 h 216801"/>
              <a:gd name="connsiteX48" fmla="*/ 1394 w 216800"/>
              <a:gd name="connsiteY48" fmla="*/ 81388 h 216801"/>
              <a:gd name="connsiteX49" fmla="*/ -1 w 216800"/>
              <a:gd name="connsiteY49" fmla="*/ 75915 h 216801"/>
              <a:gd name="connsiteX50" fmla="*/ 929 w 216800"/>
              <a:gd name="connsiteY50" fmla="*/ 69162 h 216801"/>
              <a:gd name="connsiteX51" fmla="*/ 3371 w 216800"/>
              <a:gd name="connsiteY51" fmla="*/ 61943 h 216801"/>
              <a:gd name="connsiteX52" fmla="*/ 6858 w 216800"/>
              <a:gd name="connsiteY52" fmla="*/ 55539 h 216801"/>
              <a:gd name="connsiteX53" fmla="*/ 11160 w 216800"/>
              <a:gd name="connsiteY53" fmla="*/ 51231 h 216801"/>
              <a:gd name="connsiteX54" fmla="*/ 14764 w 216800"/>
              <a:gd name="connsiteY54" fmla="*/ 50300 h 216801"/>
              <a:gd name="connsiteX55" fmla="*/ 18600 w 216800"/>
              <a:gd name="connsiteY55" fmla="*/ 51231 h 216801"/>
              <a:gd name="connsiteX56" fmla="*/ 33132 w 216800"/>
              <a:gd name="connsiteY56" fmla="*/ 52978 h 216801"/>
              <a:gd name="connsiteX57" fmla="*/ 46502 w 216800"/>
              <a:gd name="connsiteY57" fmla="*/ 46341 h 216801"/>
              <a:gd name="connsiteX58" fmla="*/ 50571 w 216800"/>
              <a:gd name="connsiteY58" fmla="*/ 39471 h 216801"/>
              <a:gd name="connsiteX59" fmla="*/ 52198 w 216800"/>
              <a:gd name="connsiteY59" fmla="*/ 31437 h 216801"/>
              <a:gd name="connsiteX60" fmla="*/ 52198 w 216800"/>
              <a:gd name="connsiteY60" fmla="*/ 24218 h 216801"/>
              <a:gd name="connsiteX61" fmla="*/ 51617 w 216800"/>
              <a:gd name="connsiteY61" fmla="*/ 19561 h 216801"/>
              <a:gd name="connsiteX62" fmla="*/ 50803 w 216800"/>
              <a:gd name="connsiteY62" fmla="*/ 16301 h 216801"/>
              <a:gd name="connsiteX63" fmla="*/ 51152 w 216800"/>
              <a:gd name="connsiteY63" fmla="*/ 13041 h 216801"/>
              <a:gd name="connsiteX64" fmla="*/ 56151 w 216800"/>
              <a:gd name="connsiteY64" fmla="*/ 7335 h 216801"/>
              <a:gd name="connsiteX65" fmla="*/ 63940 w 216800"/>
              <a:gd name="connsiteY65" fmla="*/ 3260 h 216801"/>
              <a:gd name="connsiteX66" fmla="*/ 72078 w 216800"/>
              <a:gd name="connsiteY66" fmla="*/ 815 h 216801"/>
              <a:gd name="connsiteX67" fmla="*/ 78356 w 216800"/>
              <a:gd name="connsiteY67" fmla="*/ 0 h 216801"/>
              <a:gd name="connsiteX68" fmla="*/ 83123 w 216800"/>
              <a:gd name="connsiteY68" fmla="*/ 1980 h 216801"/>
              <a:gd name="connsiteX69" fmla="*/ 85564 w 216800"/>
              <a:gd name="connsiteY69" fmla="*/ 6055 h 216801"/>
              <a:gd name="connsiteX70" fmla="*/ 93934 w 216800"/>
              <a:gd name="connsiteY70" fmla="*/ 17116 h 216801"/>
              <a:gd name="connsiteX71" fmla="*/ 107653 w 216800"/>
              <a:gd name="connsiteY71" fmla="*/ 21890 h 216801"/>
              <a:gd name="connsiteX72" fmla="*/ 122069 w 216800"/>
              <a:gd name="connsiteY72" fmla="*/ 17349 h 216801"/>
              <a:gd name="connsiteX73" fmla="*/ 130904 w 216800"/>
              <a:gd name="connsiteY73" fmla="*/ 5822 h 216801"/>
              <a:gd name="connsiteX74" fmla="*/ 133811 w 216800"/>
              <a:gd name="connsiteY74" fmla="*/ 1980 h 216801"/>
              <a:gd name="connsiteX75" fmla="*/ 137879 w 216800"/>
              <a:gd name="connsiteY75" fmla="*/ 0 h 216801"/>
              <a:gd name="connsiteX76" fmla="*/ 144971 w 216800"/>
              <a:gd name="connsiteY76" fmla="*/ 931 h 216801"/>
              <a:gd name="connsiteX77" fmla="*/ 152528 w 216800"/>
              <a:gd name="connsiteY77" fmla="*/ 3493 h 216801"/>
              <a:gd name="connsiteX78" fmla="*/ 159387 w 216800"/>
              <a:gd name="connsiteY78" fmla="*/ 7685 h 216801"/>
              <a:gd name="connsiteX79" fmla="*/ 164386 w 216800"/>
              <a:gd name="connsiteY79" fmla="*/ 13273 h 216801"/>
              <a:gd name="connsiteX80" fmla="*/ 165083 w 216800"/>
              <a:gd name="connsiteY80" fmla="*/ 17349 h 216801"/>
              <a:gd name="connsiteX81" fmla="*/ 164153 w 216800"/>
              <a:gd name="connsiteY81" fmla="*/ 20493 h 216801"/>
              <a:gd name="connsiteX82" fmla="*/ 162293 w 216800"/>
              <a:gd name="connsiteY82" fmla="*/ 34697 h 216801"/>
              <a:gd name="connsiteX83" fmla="*/ 169036 w 216800"/>
              <a:gd name="connsiteY83" fmla="*/ 47738 h 216801"/>
              <a:gd name="connsiteX84" fmla="*/ 182755 w 216800"/>
              <a:gd name="connsiteY84" fmla="*/ 53909 h 216801"/>
              <a:gd name="connsiteX85" fmla="*/ 197869 w 216800"/>
              <a:gd name="connsiteY85" fmla="*/ 51231 h 216801"/>
              <a:gd name="connsiteX86" fmla="*/ 202402 w 216800"/>
              <a:gd name="connsiteY86" fmla="*/ 50300 h 216801"/>
              <a:gd name="connsiteX87" fmla="*/ 206935 w 216800"/>
              <a:gd name="connsiteY87" fmla="*/ 52395 h 216801"/>
              <a:gd name="connsiteX88" fmla="*/ 213097 w 216800"/>
              <a:gd name="connsiteY88" fmla="*/ 62292 h 216801"/>
              <a:gd name="connsiteX89" fmla="*/ 216701 w 216800"/>
              <a:gd name="connsiteY89" fmla="*/ 75682 h 216801"/>
              <a:gd name="connsiteX90" fmla="*/ 215424 w 216800"/>
              <a:gd name="connsiteY90" fmla="*/ 81853 h 216801"/>
              <a:gd name="connsiteX91" fmla="*/ 211818 w 216800"/>
              <a:gd name="connsiteY91" fmla="*/ 84764 h 216801"/>
              <a:gd name="connsiteX92" fmla="*/ 199496 w 216800"/>
              <a:gd name="connsiteY92" fmla="*/ 93730 h 216801"/>
              <a:gd name="connsiteX93" fmla="*/ 194380 w 216800"/>
              <a:gd name="connsiteY93" fmla="*/ 108284 h 216801"/>
              <a:gd name="connsiteX94" fmla="*/ 198681 w 216800"/>
              <a:gd name="connsiteY94" fmla="*/ 122140 h 216801"/>
              <a:gd name="connsiteX95" fmla="*/ 209959 w 216800"/>
              <a:gd name="connsiteY95" fmla="*/ 130639 h 216801"/>
              <a:gd name="connsiteX96" fmla="*/ 212748 w 216800"/>
              <a:gd name="connsiteY96" fmla="*/ 132502 h 216801"/>
              <a:gd name="connsiteX97" fmla="*/ 216236 w 216800"/>
              <a:gd name="connsiteY97" fmla="*/ 137858 h 216801"/>
              <a:gd name="connsiteX98" fmla="*/ 108118 w 216800"/>
              <a:gd name="connsiteY98" fmla="*/ 158816 h 216801"/>
              <a:gd name="connsiteX99" fmla="*/ 127881 w 216800"/>
              <a:gd name="connsiteY99" fmla="*/ 154858 h 216801"/>
              <a:gd name="connsiteX100" fmla="*/ 144041 w 216800"/>
              <a:gd name="connsiteY100" fmla="*/ 143913 h 216801"/>
              <a:gd name="connsiteX101" fmla="*/ 154853 w 216800"/>
              <a:gd name="connsiteY101" fmla="*/ 127729 h 216801"/>
              <a:gd name="connsiteX102" fmla="*/ 158805 w 216800"/>
              <a:gd name="connsiteY102" fmla="*/ 108051 h 216801"/>
              <a:gd name="connsiteX103" fmla="*/ 154853 w 216800"/>
              <a:gd name="connsiteY103" fmla="*/ 88374 h 216801"/>
              <a:gd name="connsiteX104" fmla="*/ 144041 w 216800"/>
              <a:gd name="connsiteY104" fmla="*/ 72306 h 216801"/>
              <a:gd name="connsiteX105" fmla="*/ 127881 w 216800"/>
              <a:gd name="connsiteY105" fmla="*/ 61477 h 216801"/>
              <a:gd name="connsiteX106" fmla="*/ 108118 w 216800"/>
              <a:gd name="connsiteY106" fmla="*/ 57519 h 216801"/>
              <a:gd name="connsiteX107" fmla="*/ 88470 w 216800"/>
              <a:gd name="connsiteY107" fmla="*/ 61477 h 216801"/>
              <a:gd name="connsiteX108" fmla="*/ 72427 w 216800"/>
              <a:gd name="connsiteY108" fmla="*/ 72306 h 216801"/>
              <a:gd name="connsiteX109" fmla="*/ 61615 w 216800"/>
              <a:gd name="connsiteY109" fmla="*/ 88374 h 216801"/>
              <a:gd name="connsiteX110" fmla="*/ 57662 w 216800"/>
              <a:gd name="connsiteY110" fmla="*/ 108051 h 216801"/>
              <a:gd name="connsiteX111" fmla="*/ 61615 w 216800"/>
              <a:gd name="connsiteY111" fmla="*/ 127729 h 216801"/>
              <a:gd name="connsiteX112" fmla="*/ 72427 w 216800"/>
              <a:gd name="connsiteY112" fmla="*/ 143913 h 216801"/>
              <a:gd name="connsiteX113" fmla="*/ 88470 w 216800"/>
              <a:gd name="connsiteY113" fmla="*/ 154858 h 216801"/>
              <a:gd name="connsiteX114" fmla="*/ 108118 w 216800"/>
              <a:gd name="connsiteY114" fmla="*/ 158816 h 2168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</a:cxnLst>
            <a:rect l="l" t="t" r="r" b="b"/>
            <a:pathLst>
              <a:path w="216800" h="216801">
                <a:moveTo>
                  <a:pt x="216236" y="137858"/>
                </a:moveTo>
                <a:cubicBezTo>
                  <a:pt x="216547" y="139721"/>
                  <a:pt x="216471" y="141972"/>
                  <a:pt x="216004" y="144612"/>
                </a:cubicBezTo>
                <a:cubicBezTo>
                  <a:pt x="215539" y="147251"/>
                  <a:pt x="214765" y="149929"/>
                  <a:pt x="213679" y="152646"/>
                </a:cubicBezTo>
                <a:cubicBezTo>
                  <a:pt x="212594" y="155362"/>
                  <a:pt x="211277" y="157808"/>
                  <a:pt x="209726" y="159981"/>
                </a:cubicBezTo>
                <a:cubicBezTo>
                  <a:pt x="208175" y="162154"/>
                  <a:pt x="206470" y="163707"/>
                  <a:pt x="204611" y="164638"/>
                </a:cubicBezTo>
                <a:cubicBezTo>
                  <a:pt x="202750" y="165570"/>
                  <a:pt x="201123" y="166036"/>
                  <a:pt x="199728" y="166036"/>
                </a:cubicBezTo>
                <a:cubicBezTo>
                  <a:pt x="198334" y="166036"/>
                  <a:pt x="196783" y="165725"/>
                  <a:pt x="195078" y="165104"/>
                </a:cubicBezTo>
                <a:cubicBezTo>
                  <a:pt x="193527" y="164638"/>
                  <a:pt x="191589" y="164211"/>
                  <a:pt x="189265" y="163823"/>
                </a:cubicBezTo>
                <a:cubicBezTo>
                  <a:pt x="186939" y="163435"/>
                  <a:pt x="184575" y="163358"/>
                  <a:pt x="182173" y="163590"/>
                </a:cubicBezTo>
                <a:cubicBezTo>
                  <a:pt x="179771" y="163823"/>
                  <a:pt x="177368" y="164328"/>
                  <a:pt x="174966" y="165104"/>
                </a:cubicBezTo>
                <a:cubicBezTo>
                  <a:pt x="172563" y="165880"/>
                  <a:pt x="170509" y="167200"/>
                  <a:pt x="168804" y="169063"/>
                </a:cubicBezTo>
                <a:cubicBezTo>
                  <a:pt x="165083" y="172944"/>
                  <a:pt x="162913" y="177369"/>
                  <a:pt x="162293" y="182336"/>
                </a:cubicBezTo>
                <a:cubicBezTo>
                  <a:pt x="161673" y="187303"/>
                  <a:pt x="162371" y="192039"/>
                  <a:pt x="164386" y="196542"/>
                </a:cubicBezTo>
                <a:cubicBezTo>
                  <a:pt x="165936" y="199645"/>
                  <a:pt x="165704" y="202751"/>
                  <a:pt x="163688" y="205856"/>
                </a:cubicBezTo>
                <a:cubicBezTo>
                  <a:pt x="162758" y="207098"/>
                  <a:pt x="161286" y="208380"/>
                  <a:pt x="159271" y="209698"/>
                </a:cubicBezTo>
                <a:cubicBezTo>
                  <a:pt x="157255" y="211018"/>
                  <a:pt x="155046" y="212221"/>
                  <a:pt x="152644" y="213307"/>
                </a:cubicBezTo>
                <a:cubicBezTo>
                  <a:pt x="150241" y="214395"/>
                  <a:pt x="147722" y="215249"/>
                  <a:pt x="145087" y="215870"/>
                </a:cubicBezTo>
                <a:cubicBezTo>
                  <a:pt x="142452" y="216491"/>
                  <a:pt x="140127" y="216802"/>
                  <a:pt x="138112" y="216802"/>
                </a:cubicBezTo>
                <a:cubicBezTo>
                  <a:pt x="136717" y="216802"/>
                  <a:pt x="135399" y="216257"/>
                  <a:pt x="134159" y="215171"/>
                </a:cubicBezTo>
                <a:cubicBezTo>
                  <a:pt x="132919" y="214085"/>
                  <a:pt x="132067" y="212919"/>
                  <a:pt x="131602" y="211679"/>
                </a:cubicBezTo>
                <a:lnTo>
                  <a:pt x="131369" y="211679"/>
                </a:lnTo>
                <a:cubicBezTo>
                  <a:pt x="129664" y="206866"/>
                  <a:pt x="126757" y="202712"/>
                  <a:pt x="122650" y="199219"/>
                </a:cubicBezTo>
                <a:cubicBezTo>
                  <a:pt x="118542" y="195727"/>
                  <a:pt x="113775" y="193979"/>
                  <a:pt x="108350" y="193979"/>
                </a:cubicBezTo>
                <a:cubicBezTo>
                  <a:pt x="103080" y="193979"/>
                  <a:pt x="98313" y="195727"/>
                  <a:pt x="94051" y="199219"/>
                </a:cubicBezTo>
                <a:cubicBezTo>
                  <a:pt x="89788" y="202712"/>
                  <a:pt x="86804" y="206788"/>
                  <a:pt x="85099" y="211444"/>
                </a:cubicBezTo>
                <a:cubicBezTo>
                  <a:pt x="84324" y="213307"/>
                  <a:pt x="83161" y="214667"/>
                  <a:pt x="81611" y="215520"/>
                </a:cubicBezTo>
                <a:cubicBezTo>
                  <a:pt x="80061" y="216374"/>
                  <a:pt x="78356" y="216802"/>
                  <a:pt x="76496" y="216802"/>
                </a:cubicBezTo>
                <a:cubicBezTo>
                  <a:pt x="74326" y="216802"/>
                  <a:pt x="71884" y="216413"/>
                  <a:pt x="69172" y="215636"/>
                </a:cubicBezTo>
                <a:cubicBezTo>
                  <a:pt x="66459" y="214860"/>
                  <a:pt x="63746" y="213889"/>
                  <a:pt x="61034" y="212725"/>
                </a:cubicBezTo>
                <a:cubicBezTo>
                  <a:pt x="58321" y="211561"/>
                  <a:pt x="55879" y="210204"/>
                  <a:pt x="53710" y="208651"/>
                </a:cubicBezTo>
                <a:cubicBezTo>
                  <a:pt x="51540" y="207098"/>
                  <a:pt x="49912" y="205546"/>
                  <a:pt x="48827" y="203993"/>
                </a:cubicBezTo>
                <a:cubicBezTo>
                  <a:pt x="48052" y="202907"/>
                  <a:pt x="47625" y="201626"/>
                  <a:pt x="47548" y="200151"/>
                </a:cubicBezTo>
                <a:cubicBezTo>
                  <a:pt x="47471" y="198676"/>
                  <a:pt x="48052" y="196620"/>
                  <a:pt x="49292" y="193979"/>
                </a:cubicBezTo>
                <a:cubicBezTo>
                  <a:pt x="50997" y="190409"/>
                  <a:pt x="51656" y="186334"/>
                  <a:pt x="51268" y="181754"/>
                </a:cubicBezTo>
                <a:cubicBezTo>
                  <a:pt x="50881" y="177174"/>
                  <a:pt x="48904" y="172944"/>
                  <a:pt x="45339" y="169063"/>
                </a:cubicBezTo>
                <a:cubicBezTo>
                  <a:pt x="43169" y="166734"/>
                  <a:pt x="40534" y="165220"/>
                  <a:pt x="37434" y="164522"/>
                </a:cubicBezTo>
                <a:cubicBezTo>
                  <a:pt x="34334" y="163823"/>
                  <a:pt x="31388" y="163551"/>
                  <a:pt x="28598" y="163707"/>
                </a:cubicBezTo>
                <a:cubicBezTo>
                  <a:pt x="25343" y="163862"/>
                  <a:pt x="22010" y="164483"/>
                  <a:pt x="18600" y="165570"/>
                </a:cubicBezTo>
                <a:cubicBezTo>
                  <a:pt x="16430" y="166191"/>
                  <a:pt x="14260" y="166036"/>
                  <a:pt x="12090" y="165104"/>
                </a:cubicBezTo>
                <a:cubicBezTo>
                  <a:pt x="10385" y="164483"/>
                  <a:pt x="8796" y="163047"/>
                  <a:pt x="7323" y="160796"/>
                </a:cubicBezTo>
                <a:cubicBezTo>
                  <a:pt x="5851" y="158545"/>
                  <a:pt x="4533" y="156061"/>
                  <a:pt x="3371" y="153344"/>
                </a:cubicBezTo>
                <a:cubicBezTo>
                  <a:pt x="2208" y="150627"/>
                  <a:pt x="1317" y="147833"/>
                  <a:pt x="696" y="144961"/>
                </a:cubicBezTo>
                <a:cubicBezTo>
                  <a:pt x="77" y="142089"/>
                  <a:pt x="-79" y="139721"/>
                  <a:pt x="231" y="137858"/>
                </a:cubicBezTo>
                <a:cubicBezTo>
                  <a:pt x="696" y="134443"/>
                  <a:pt x="2246" y="132270"/>
                  <a:pt x="4882" y="131338"/>
                </a:cubicBezTo>
                <a:cubicBezTo>
                  <a:pt x="9532" y="129475"/>
                  <a:pt x="13717" y="126409"/>
                  <a:pt x="17437" y="122140"/>
                </a:cubicBezTo>
                <a:cubicBezTo>
                  <a:pt x="21158" y="117870"/>
                  <a:pt x="23018" y="113097"/>
                  <a:pt x="23018" y="107818"/>
                </a:cubicBezTo>
                <a:cubicBezTo>
                  <a:pt x="23018" y="102385"/>
                  <a:pt x="21158" y="97650"/>
                  <a:pt x="17437" y="93613"/>
                </a:cubicBezTo>
                <a:cubicBezTo>
                  <a:pt x="13717" y="89577"/>
                  <a:pt x="9532" y="86627"/>
                  <a:pt x="4882" y="84764"/>
                </a:cubicBezTo>
                <a:cubicBezTo>
                  <a:pt x="3487" y="84299"/>
                  <a:pt x="2324" y="83173"/>
                  <a:pt x="1394" y="81388"/>
                </a:cubicBezTo>
                <a:cubicBezTo>
                  <a:pt x="464" y="79602"/>
                  <a:pt x="-1" y="77778"/>
                  <a:pt x="-1" y="75915"/>
                </a:cubicBezTo>
                <a:cubicBezTo>
                  <a:pt x="-1" y="73897"/>
                  <a:pt x="309" y="71646"/>
                  <a:pt x="929" y="69162"/>
                </a:cubicBezTo>
                <a:cubicBezTo>
                  <a:pt x="1549" y="66678"/>
                  <a:pt x="2363" y="64272"/>
                  <a:pt x="3371" y="61943"/>
                </a:cubicBezTo>
                <a:cubicBezTo>
                  <a:pt x="4378" y="59615"/>
                  <a:pt x="5541" y="57480"/>
                  <a:pt x="6858" y="55539"/>
                </a:cubicBezTo>
                <a:cubicBezTo>
                  <a:pt x="8176" y="53599"/>
                  <a:pt x="9609" y="52163"/>
                  <a:pt x="11160" y="51231"/>
                </a:cubicBezTo>
                <a:cubicBezTo>
                  <a:pt x="12400" y="50455"/>
                  <a:pt x="13601" y="50144"/>
                  <a:pt x="14764" y="50300"/>
                </a:cubicBezTo>
                <a:cubicBezTo>
                  <a:pt x="15926" y="50455"/>
                  <a:pt x="17205" y="50765"/>
                  <a:pt x="18600" y="51231"/>
                </a:cubicBezTo>
                <a:cubicBezTo>
                  <a:pt x="23250" y="53094"/>
                  <a:pt x="28094" y="53676"/>
                  <a:pt x="33132" y="52978"/>
                </a:cubicBezTo>
                <a:cubicBezTo>
                  <a:pt x="38170" y="52279"/>
                  <a:pt x="42626" y="50067"/>
                  <a:pt x="46502" y="46341"/>
                </a:cubicBezTo>
                <a:cubicBezTo>
                  <a:pt x="48362" y="44478"/>
                  <a:pt x="49718" y="42188"/>
                  <a:pt x="50571" y="39471"/>
                </a:cubicBezTo>
                <a:cubicBezTo>
                  <a:pt x="51423" y="36754"/>
                  <a:pt x="51966" y="34076"/>
                  <a:pt x="52198" y="31437"/>
                </a:cubicBezTo>
                <a:cubicBezTo>
                  <a:pt x="52431" y="28798"/>
                  <a:pt x="52431" y="26392"/>
                  <a:pt x="52198" y="24218"/>
                </a:cubicBezTo>
                <a:cubicBezTo>
                  <a:pt x="51966" y="22045"/>
                  <a:pt x="51772" y="20493"/>
                  <a:pt x="51617" y="19561"/>
                </a:cubicBezTo>
                <a:cubicBezTo>
                  <a:pt x="51307" y="18630"/>
                  <a:pt x="51036" y="17543"/>
                  <a:pt x="50803" y="16301"/>
                </a:cubicBezTo>
                <a:cubicBezTo>
                  <a:pt x="50571" y="15059"/>
                  <a:pt x="50687" y="13972"/>
                  <a:pt x="51152" y="13041"/>
                </a:cubicBezTo>
                <a:cubicBezTo>
                  <a:pt x="52082" y="10867"/>
                  <a:pt x="53748" y="8966"/>
                  <a:pt x="56151" y="7335"/>
                </a:cubicBezTo>
                <a:cubicBezTo>
                  <a:pt x="58554" y="5705"/>
                  <a:pt x="61150" y="4347"/>
                  <a:pt x="63940" y="3260"/>
                </a:cubicBezTo>
                <a:cubicBezTo>
                  <a:pt x="66730" y="2173"/>
                  <a:pt x="69443" y="1358"/>
                  <a:pt x="72078" y="815"/>
                </a:cubicBezTo>
                <a:cubicBezTo>
                  <a:pt x="74713" y="272"/>
                  <a:pt x="76806" y="0"/>
                  <a:pt x="78356" y="0"/>
                </a:cubicBezTo>
                <a:cubicBezTo>
                  <a:pt x="80371" y="0"/>
                  <a:pt x="81960" y="660"/>
                  <a:pt x="83123" y="1980"/>
                </a:cubicBezTo>
                <a:cubicBezTo>
                  <a:pt x="84285" y="3299"/>
                  <a:pt x="85099" y="4658"/>
                  <a:pt x="85564" y="6055"/>
                </a:cubicBezTo>
                <a:cubicBezTo>
                  <a:pt x="87269" y="10246"/>
                  <a:pt x="90059" y="13933"/>
                  <a:pt x="93934" y="17116"/>
                </a:cubicBezTo>
                <a:cubicBezTo>
                  <a:pt x="97810" y="20298"/>
                  <a:pt x="102382" y="21890"/>
                  <a:pt x="107653" y="21890"/>
                </a:cubicBezTo>
                <a:cubicBezTo>
                  <a:pt x="113078" y="21890"/>
                  <a:pt x="117883" y="20376"/>
                  <a:pt x="122069" y="17349"/>
                </a:cubicBezTo>
                <a:cubicBezTo>
                  <a:pt x="126254" y="14322"/>
                  <a:pt x="129199" y="10479"/>
                  <a:pt x="130904" y="5822"/>
                </a:cubicBezTo>
                <a:cubicBezTo>
                  <a:pt x="131524" y="4580"/>
                  <a:pt x="132493" y="3299"/>
                  <a:pt x="133811" y="1980"/>
                </a:cubicBezTo>
                <a:cubicBezTo>
                  <a:pt x="135128" y="660"/>
                  <a:pt x="136484" y="0"/>
                  <a:pt x="137879" y="0"/>
                </a:cubicBezTo>
                <a:cubicBezTo>
                  <a:pt x="140049" y="0"/>
                  <a:pt x="142413" y="311"/>
                  <a:pt x="144971" y="931"/>
                </a:cubicBezTo>
                <a:cubicBezTo>
                  <a:pt x="147529" y="1553"/>
                  <a:pt x="150047" y="2406"/>
                  <a:pt x="152528" y="3493"/>
                </a:cubicBezTo>
                <a:cubicBezTo>
                  <a:pt x="155008" y="4580"/>
                  <a:pt x="157294" y="5977"/>
                  <a:pt x="159387" y="7685"/>
                </a:cubicBezTo>
                <a:cubicBezTo>
                  <a:pt x="161480" y="9392"/>
                  <a:pt x="163146" y="11255"/>
                  <a:pt x="164386" y="13273"/>
                </a:cubicBezTo>
                <a:cubicBezTo>
                  <a:pt x="165161" y="14515"/>
                  <a:pt x="165393" y="15874"/>
                  <a:pt x="165083" y="17349"/>
                </a:cubicBezTo>
                <a:cubicBezTo>
                  <a:pt x="164774" y="18824"/>
                  <a:pt x="164463" y="19871"/>
                  <a:pt x="164153" y="20493"/>
                </a:cubicBezTo>
                <a:cubicBezTo>
                  <a:pt x="162138" y="24995"/>
                  <a:pt x="161518" y="29730"/>
                  <a:pt x="162293" y="34697"/>
                </a:cubicBezTo>
                <a:cubicBezTo>
                  <a:pt x="163068" y="39665"/>
                  <a:pt x="165316" y="44012"/>
                  <a:pt x="169036" y="47738"/>
                </a:cubicBezTo>
                <a:cubicBezTo>
                  <a:pt x="172756" y="51464"/>
                  <a:pt x="177329" y="53521"/>
                  <a:pt x="182755" y="53909"/>
                </a:cubicBezTo>
                <a:cubicBezTo>
                  <a:pt x="188179" y="54297"/>
                  <a:pt x="193218" y="53404"/>
                  <a:pt x="197869" y="51231"/>
                </a:cubicBezTo>
                <a:cubicBezTo>
                  <a:pt x="199107" y="50455"/>
                  <a:pt x="200619" y="50144"/>
                  <a:pt x="202402" y="50300"/>
                </a:cubicBezTo>
                <a:cubicBezTo>
                  <a:pt x="204185" y="50455"/>
                  <a:pt x="205695" y="51154"/>
                  <a:pt x="206935" y="52395"/>
                </a:cubicBezTo>
                <a:cubicBezTo>
                  <a:pt x="209261" y="54569"/>
                  <a:pt x="211314" y="57868"/>
                  <a:pt x="213097" y="62292"/>
                </a:cubicBezTo>
                <a:cubicBezTo>
                  <a:pt x="214881" y="66717"/>
                  <a:pt x="216082" y="71180"/>
                  <a:pt x="216701" y="75682"/>
                </a:cubicBezTo>
                <a:cubicBezTo>
                  <a:pt x="217012" y="78321"/>
                  <a:pt x="216586" y="80379"/>
                  <a:pt x="215424" y="81853"/>
                </a:cubicBezTo>
                <a:cubicBezTo>
                  <a:pt x="214260" y="83328"/>
                  <a:pt x="213058" y="84299"/>
                  <a:pt x="211818" y="84764"/>
                </a:cubicBezTo>
                <a:cubicBezTo>
                  <a:pt x="207013" y="86472"/>
                  <a:pt x="202906" y="89461"/>
                  <a:pt x="199496" y="93730"/>
                </a:cubicBezTo>
                <a:cubicBezTo>
                  <a:pt x="196085" y="97999"/>
                  <a:pt x="194380" y="102850"/>
                  <a:pt x="194380" y="108284"/>
                </a:cubicBezTo>
                <a:cubicBezTo>
                  <a:pt x="194380" y="113563"/>
                  <a:pt x="195814" y="118181"/>
                  <a:pt x="198681" y="122140"/>
                </a:cubicBezTo>
                <a:cubicBezTo>
                  <a:pt x="201548" y="126098"/>
                  <a:pt x="205308" y="128932"/>
                  <a:pt x="209959" y="130639"/>
                </a:cubicBezTo>
                <a:cubicBezTo>
                  <a:pt x="211043" y="131261"/>
                  <a:pt x="211974" y="131881"/>
                  <a:pt x="212748" y="132502"/>
                </a:cubicBezTo>
                <a:cubicBezTo>
                  <a:pt x="214453" y="133900"/>
                  <a:pt x="215617" y="135685"/>
                  <a:pt x="216236" y="137858"/>
                </a:cubicBezTo>
                <a:close/>
                <a:moveTo>
                  <a:pt x="108118" y="158816"/>
                </a:moveTo>
                <a:cubicBezTo>
                  <a:pt x="115093" y="158816"/>
                  <a:pt x="121681" y="157497"/>
                  <a:pt x="127881" y="154858"/>
                </a:cubicBezTo>
                <a:cubicBezTo>
                  <a:pt x="134082" y="152219"/>
                  <a:pt x="139468" y="148570"/>
                  <a:pt x="144041" y="143913"/>
                </a:cubicBezTo>
                <a:cubicBezTo>
                  <a:pt x="148614" y="139256"/>
                  <a:pt x="152218" y="133861"/>
                  <a:pt x="154853" y="127729"/>
                </a:cubicBezTo>
                <a:cubicBezTo>
                  <a:pt x="157488" y="121596"/>
                  <a:pt x="158805" y="115037"/>
                  <a:pt x="158805" y="108051"/>
                </a:cubicBezTo>
                <a:cubicBezTo>
                  <a:pt x="158805" y="101065"/>
                  <a:pt x="157488" y="94506"/>
                  <a:pt x="154853" y="88374"/>
                </a:cubicBezTo>
                <a:cubicBezTo>
                  <a:pt x="152218" y="82242"/>
                  <a:pt x="148614" y="76886"/>
                  <a:pt x="144041" y="72306"/>
                </a:cubicBezTo>
                <a:cubicBezTo>
                  <a:pt x="139468" y="67726"/>
                  <a:pt x="134082" y="64116"/>
                  <a:pt x="127881" y="61477"/>
                </a:cubicBezTo>
                <a:cubicBezTo>
                  <a:pt x="121681" y="58838"/>
                  <a:pt x="115093" y="57519"/>
                  <a:pt x="108118" y="57519"/>
                </a:cubicBezTo>
                <a:cubicBezTo>
                  <a:pt x="101142" y="57519"/>
                  <a:pt x="94593" y="58838"/>
                  <a:pt x="88470" y="61477"/>
                </a:cubicBezTo>
                <a:cubicBezTo>
                  <a:pt x="82348" y="64116"/>
                  <a:pt x="77000" y="67726"/>
                  <a:pt x="72427" y="72306"/>
                </a:cubicBezTo>
                <a:cubicBezTo>
                  <a:pt x="67854" y="76886"/>
                  <a:pt x="64250" y="82242"/>
                  <a:pt x="61615" y="88374"/>
                </a:cubicBezTo>
                <a:cubicBezTo>
                  <a:pt x="58980" y="94506"/>
                  <a:pt x="57662" y="101065"/>
                  <a:pt x="57662" y="108051"/>
                </a:cubicBezTo>
                <a:cubicBezTo>
                  <a:pt x="57662" y="115037"/>
                  <a:pt x="58980" y="121596"/>
                  <a:pt x="61615" y="127729"/>
                </a:cubicBezTo>
                <a:cubicBezTo>
                  <a:pt x="64250" y="133861"/>
                  <a:pt x="67854" y="139256"/>
                  <a:pt x="72427" y="143913"/>
                </a:cubicBezTo>
                <a:cubicBezTo>
                  <a:pt x="77000" y="148570"/>
                  <a:pt x="82348" y="152219"/>
                  <a:pt x="88470" y="154858"/>
                </a:cubicBezTo>
                <a:cubicBezTo>
                  <a:pt x="94593" y="157497"/>
                  <a:pt x="101142" y="158816"/>
                  <a:pt x="108118" y="158816"/>
                </a:cubicBezTo>
                <a:close/>
              </a:path>
            </a:pathLst>
          </a:custGeom>
          <a:gradFill flip="none" rotWithShape="1">
            <a:gsLst>
              <a:gs pos="0">
                <a:schemeClr val="accent1">
                  <a:lumMod val="20000"/>
                  <a:lumOff val="80000"/>
                </a:schemeClr>
              </a:gs>
              <a:gs pos="40000">
                <a:schemeClr val="accent1">
                  <a:lumMod val="60000"/>
                  <a:lumOff val="40000"/>
                </a:schemeClr>
              </a:gs>
              <a:gs pos="64000">
                <a:schemeClr val="accent1"/>
              </a:gs>
              <a:gs pos="92000">
                <a:schemeClr val="accent1">
                  <a:lumMod val="75000"/>
                </a:schemeClr>
              </a:gs>
            </a:gsLst>
            <a:lin ang="2700000" scaled="1"/>
          </a:gradFill>
          <a:ln w="7495" cap="flat">
            <a:noFill/>
            <a:prstDash val="solid"/>
            <a:miter/>
          </a:ln>
          <a:effectLst>
            <a:outerShdw blurRad="215900" sx="102000" sy="102000" algn="ctr" rotWithShape="0">
              <a:schemeClr val="accent1">
                <a:alpha val="40000"/>
              </a:schemeClr>
            </a:outerShdw>
          </a:effectLst>
          <a:scene3d>
            <a:camera prst="isometricOffAxis2Left"/>
            <a:lightRig rig="threePt" dir="t">
              <a:rot lat="0" lon="0" rev="10800000"/>
            </a:lightRig>
          </a:scene3d>
          <a:sp3d extrusionH="203200"/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470" name="正文"/>
          <p:cNvSpPr txBox="1"/>
          <p:nvPr>
            <p:custDataLst>
              <p:tags r:id="rId27"/>
            </p:custDataLst>
          </p:nvPr>
        </p:nvSpPr>
        <p:spPr>
          <a:xfrm>
            <a:off x="694800" y="3640502"/>
            <a:ext cx="2125178" cy="796538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l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发电量是衡量热电厂生产效率的重要指标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472" name="正文"/>
          <p:cNvSpPr txBox="1"/>
          <p:nvPr>
            <p:custDataLst>
              <p:tags r:id="rId28"/>
            </p:custDataLst>
          </p:nvPr>
        </p:nvSpPr>
        <p:spPr>
          <a:xfrm>
            <a:off x="9371568" y="3640502"/>
            <a:ext cx="2125178" cy="796538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发电量的影响因素：燃料价格、设备状况、电网需求等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474" name="正文"/>
          <p:cNvSpPr txBox="1"/>
          <p:nvPr>
            <p:custDataLst>
              <p:tags r:id="rId29"/>
            </p:custDataLst>
          </p:nvPr>
        </p:nvSpPr>
        <p:spPr>
          <a:xfrm>
            <a:off x="7051456" y="1549506"/>
            <a:ext cx="2125178" cy="796538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提高发电量的方法：优化设备运行、提高设备利用率、加强设备维护等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476" name="正文"/>
          <p:cNvSpPr txBox="1"/>
          <p:nvPr>
            <p:custDataLst>
              <p:tags r:id="rId30"/>
            </p:custDataLst>
          </p:nvPr>
        </p:nvSpPr>
        <p:spPr>
          <a:xfrm>
            <a:off x="3014912" y="1549506"/>
            <a:ext cx="2125178" cy="796538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l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发电量的计算公式：发电量=发电设备容量×发电小时数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45" name=""/>
        <p:cNvGrpSpPr/>
        <p:nvPr/>
      </p:nvGrpSpPr>
      <p:grpSpPr>
        <a:xfrm>
          <a:off x="0" y="0"/>
          <a:ext cx="0" cy="0"/>
        </a:xfrm>
      </p:grpSpPr>
      <p:sp>
        <p:nvSpPr>
          <p:cNvPr id="1049510" name="标题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耗煤量</a:t>
            </a:r>
            <a:endParaRPr lang="zh-CN" altLang="en-US"/>
          </a:p>
        </p:txBody>
      </p:sp>
      <p:sp>
        <p:nvSpPr>
          <p:cNvPr id="1049512" name="五边形 30"/>
          <p:cNvSpPr/>
          <p:nvPr>
            <p:custDataLst>
              <p:tags r:id="rId2"/>
            </p:custDataLst>
          </p:nvPr>
        </p:nvSpPr>
        <p:spPr>
          <a:xfrm>
            <a:off x="694800" y="3152312"/>
            <a:ext cx="2862970" cy="1163759"/>
          </a:xfrm>
          <a:prstGeom prst="homePlate">
            <a:avLst>
              <a:gd name="adj" fmla="val 50000"/>
            </a:avLst>
          </a:prstGeom>
          <a:ln>
            <a:noFill/>
          </a:ln>
          <a:effectLst>
            <a:outerShdw blurRad="50800" dist="38100" algn="l" rotWithShape="0">
              <a:schemeClr val="accent1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9514" name="燕尾形 36"/>
          <p:cNvSpPr/>
          <p:nvPr>
            <p:custDataLst>
              <p:tags r:id="rId3"/>
            </p:custDataLst>
          </p:nvPr>
        </p:nvSpPr>
        <p:spPr>
          <a:xfrm>
            <a:off x="3267047" y="3152312"/>
            <a:ext cx="2862970" cy="1163759"/>
          </a:xfrm>
          <a:prstGeom prst="chevron">
            <a:avLst>
              <a:gd name="adj" fmla="val 50000"/>
            </a:avLst>
          </a:prstGeom>
          <a:solidFill>
            <a:schemeClr val="accent2"/>
          </a:solidFill>
          <a:ln>
            <a:noFill/>
          </a:ln>
          <a:effectLst>
            <a:outerShdw blurRad="50800" dist="38100" algn="l" rotWithShape="0">
              <a:schemeClr val="accent2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9516" name="燕尾形 37"/>
          <p:cNvSpPr/>
          <p:nvPr>
            <p:custDataLst>
              <p:tags r:id="rId4"/>
            </p:custDataLst>
          </p:nvPr>
        </p:nvSpPr>
        <p:spPr>
          <a:xfrm>
            <a:off x="8411541" y="3152312"/>
            <a:ext cx="2862970" cy="1163759"/>
          </a:xfrm>
          <a:prstGeom prst="chevron">
            <a:avLst>
              <a:gd name="adj" fmla="val 50000"/>
            </a:avLst>
          </a:prstGeom>
          <a:solidFill>
            <a:schemeClr val="accent4"/>
          </a:solidFill>
          <a:ln>
            <a:noFill/>
          </a:ln>
          <a:effectLst>
            <a:outerShdw blurRad="50800" dist="38100" algn="l" rotWithShape="0">
              <a:schemeClr val="accent3">
                <a:lumMod val="60000"/>
                <a:lumOff val="4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9518" name="燕尾形 38"/>
          <p:cNvSpPr/>
          <p:nvPr>
            <p:custDataLst>
              <p:tags r:id="rId5"/>
            </p:custDataLst>
          </p:nvPr>
        </p:nvSpPr>
        <p:spPr>
          <a:xfrm>
            <a:off x="5839294" y="3152312"/>
            <a:ext cx="2862970" cy="1163759"/>
          </a:xfrm>
          <a:prstGeom prst="chevron">
            <a:avLst>
              <a:gd name="adj" fmla="val 50000"/>
            </a:avLst>
          </a:prstGeom>
          <a:solidFill>
            <a:schemeClr val="accent6"/>
          </a:solidFill>
          <a:ln>
            <a:noFill/>
          </a:ln>
          <a:effectLst>
            <a:outerShdw blurRad="50800" dist="38100" algn="l" rotWithShape="0">
              <a:schemeClr val="accent3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9520" name="文本框 3"/>
          <p:cNvSpPr txBox="1"/>
          <p:nvPr>
            <p:custDataLst>
              <p:tags r:id="rId6"/>
            </p:custDataLst>
          </p:nvPr>
        </p:nvSpPr>
        <p:spPr>
          <a:xfrm>
            <a:off x="3207167" y="4564271"/>
            <a:ext cx="3087738" cy="1352946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耗煤量的计算公式：耗煤量=发电量/热效率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522" name="文本框 6"/>
          <p:cNvSpPr txBox="1"/>
          <p:nvPr>
            <p:custDataLst>
              <p:tags r:id="rId7"/>
            </p:custDataLst>
          </p:nvPr>
        </p:nvSpPr>
        <p:spPr>
          <a:xfrm>
            <a:off x="694800" y="1524264"/>
            <a:ext cx="3087738" cy="1392866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耗煤量是衡量热电厂生产效率的重要指标之一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524" name="文本框 7"/>
          <p:cNvSpPr txBox="1"/>
          <p:nvPr>
            <p:custDataLst>
              <p:tags r:id="rId8"/>
            </p:custDataLst>
          </p:nvPr>
        </p:nvSpPr>
        <p:spPr>
          <a:xfrm>
            <a:off x="5837558" y="1524264"/>
            <a:ext cx="3087738" cy="1392866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耗煤量的影响因素：燃料质量、锅炉效率、运行方式等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526" name="文本框 8"/>
          <p:cNvSpPr txBox="1"/>
          <p:nvPr>
            <p:custDataLst>
              <p:tags r:id="rId9"/>
            </p:custDataLst>
          </p:nvPr>
        </p:nvSpPr>
        <p:spPr>
          <a:xfrm>
            <a:off x="8408937" y="4564271"/>
            <a:ext cx="3087738" cy="1352946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降低耗煤量的措施：优化燃料结构、提高锅炉效率、加强运行管理等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https://d.book118.com/406202010203010102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i*1"/>
  <p:tag name="KSO_WM_UNIT_INDEX" val="1"/>
  <p:tag name="KSO_WM_UNIT_LAYERLEVEL" val="1"/>
  <p:tag name="KSO_WM_UNIT_TYPE" val="i"/>
</p:tagLst>
</file>

<file path=ppt/tags/tag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f*1"/>
  <p:tag name="KSO_WM_UNIT_INDEX" val="1"/>
  <p:tag name="KSO_WM_UNIT_LAYERLEVEL" val="1"/>
  <p:tag name="KSO_WM_UNIT_NOCLEAR" val="0"/>
  <p:tag name="KSO_WM_UNIT_PRESET_TEXT" val="汇报人：稻小壳"/>
  <p:tag name="KSO_WM_UNIT_SUBTYPE" val="b"/>
  <p:tag name="KSO_WM_UNIT_TYPE" val="f"/>
  <p:tag name="KSO_WM_UNIT_VALUE" val="60"/>
</p:tagLst>
</file>

<file path=ppt/tags/tag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文档标题"/>
  <p:tag name="KSO_WM_UNIT_TYPE" val="a"/>
  <p:tag name="KSO_WM_UNIT_VALUE" val="10"/>
</p:tagLst>
</file>

<file path=ppt/tags/tag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i*3"/>
  <p:tag name="KSO_WM_UNIT_INDEX" val="3"/>
  <p:tag name="KSO_WM_UNIT_LAYERLEVEL" val="1"/>
  <p:tag name="KSO_WM_UNIT_TYPE" val="i"/>
</p:tagLst>
</file>

<file path=ppt/tags/tag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i*4"/>
  <p:tag name="KSO_WM_UNIT_INDEX" val="4"/>
  <p:tag name="KSO_WM_UNIT_LAYERLEVEL" val="1"/>
  <p:tag name="KSO_WM_UNIT_TYPE" val="i"/>
</p:tagLst>
</file>

<file path=ppt/tags/tag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8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9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2*i*1"/>
  <p:tag name="KSO_WM_UNIT_INDEX" val="1"/>
  <p:tag name="KSO_WM_UNIT_LAYERLEVEL" val="1"/>
  <p:tag name="KSO_WM_UNIT_TYPE" val="i"/>
</p:tagLst>
</file>

<file path=ppt/tags/tag1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2*f*1"/>
  <p:tag name="KSO_WM_UNIT_INDEX" val="1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YPE" val="f"/>
  <p:tag name="KSO_WM_UNIT_VALUE" val="60"/>
</p:tagLst>
</file>

<file path=ppt/tags/tag1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2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</p:tagLst>
</file>

<file path=ppt/tags/tag1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i*1"/>
  <p:tag name="KSO_WM_UNIT_INDEX" val="1"/>
  <p:tag name="KSO_WM_UNIT_LAYERLEVEL" val="1"/>
  <p:tag name="KSO_WM_UNIT_TYPE" val="i"/>
</p:tagLst>
</file>

<file path=ppt/tags/tag1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i*2"/>
  <p:tag name="KSO_WM_UNIT_INDEX" val="2"/>
  <p:tag name="KSO_WM_UNIT_LAYERLEVEL" val="1"/>
  <p:tag name="KSO_WM_UNIT_TYPE" val="i"/>
</p:tagLst>
</file>

<file path=ppt/tags/tag1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CONTENTS"/>
  <p:tag name="KSO_WM_UNIT_TYPE" val="b"/>
  <p:tag name="KSO_WM_UNIT_VALUE" val="17"/>
</p:tagLst>
</file>

<file path=ppt/tags/tag18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目录"/>
  <p:tag name="KSO_WM_UNIT_TYPE" val="a"/>
  <p:tag name="KSO_WM_UNIT_VALUE" val="10"/>
</p:tagLst>
</file>

<file path=ppt/tags/tag19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i*3"/>
  <p:tag name="KSO_WM_UNIT_INDEX" val="3"/>
  <p:tag name="KSO_WM_UNIT_LAYERLEVEL" val="1"/>
  <p:tag name="KSO_WM_UNIT_TYPE" val="i"/>
</p:tagLst>
</file>

<file path=ppt/tags/tag2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i*4"/>
  <p:tag name="KSO_WM_UNIT_INDEX" val="4"/>
  <p:tag name="KSO_WM_UNIT_LAYERLEVEL" val="1"/>
  <p:tag name="KSO_WM_UNIT_TYPE" val="i"/>
</p:tagLst>
</file>

<file path=ppt/tags/tag2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i*5"/>
  <p:tag name="KSO_WM_UNIT_INDEX" val="5"/>
  <p:tag name="KSO_WM_UNIT_LAYERLEVEL" val="1"/>
  <p:tag name="KSO_WM_UNIT_TYPE" val="i"/>
</p:tagLst>
</file>

<file path=ppt/tags/tag2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4*i*1"/>
  <p:tag name="KSO_WM_UNIT_INDEX" val="1"/>
  <p:tag name="KSO_WM_UNIT_LAYERLEVEL" val="1"/>
  <p:tag name="KSO_WM_UNIT_TYPE" val="i"/>
</p:tagLst>
</file>

<file path=ppt/tags/tag2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4*i*2"/>
  <p:tag name="KSO_WM_UNIT_INDEX" val="2"/>
  <p:tag name="KSO_WM_UNIT_LAYERLEVEL" val="1"/>
  <p:tag name="KSO_WM_UNIT_TYPE" val="i"/>
</p:tagLst>
</file>

<file path=ppt/tags/tag2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0"/>
  <p:tag name="KSO_WM_UNIT_FILL_TYPE" val="1"/>
  <p:tag name="KSO_WM_UNIT_HIGHLIGHT" val="0"/>
  <p:tag name="KSO_WM_UNIT_ID" val="_4*i*3"/>
  <p:tag name="KSO_WM_UNIT_INDEX" val="3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28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0"/>
  <p:tag name="KSO_WM_UNIT_FILL_TYPE" val="1"/>
  <p:tag name="KSO_WM_UNIT_HIGHLIGHT" val="0"/>
  <p:tag name="KSO_WM_UNIT_ID" val="_4*i*4"/>
  <p:tag name="KSO_WM_UNIT_INDEX" val="4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29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0"/>
  <p:tag name="KSO_WM_UNIT_FILL_TYPE" val="1"/>
  <p:tag name="KSO_WM_UNIT_HIGHLIGHT" val="0"/>
  <p:tag name="KSO_WM_UNIT_ID" val="_4*i*5"/>
  <p:tag name="KSO_WM_UNIT_INDEX" val="5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30.xml><?xml version="1.0" encoding="utf-8"?>
<p:tagLst xmlns:p="http://schemas.openxmlformats.org/presentationml/2006/main">
  <p:tag name="KSO_WM_BEAUTIFY_FLAG" val="#wm#"/>
  <p:tag name="KSO_WM_TAG_VERSION" val="3.0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_4*e*1"/>
  <p:tag name="KSO_WM_UNIT_INDEX" val="1"/>
  <p:tag name="KSO_WM_UNIT_LAYERLEVEL" val="1"/>
  <p:tag name="KSO_WM_UNIT_NOCLEAR" val="0"/>
  <p:tag name="KSO_WM_UNIT_PRESET_TEXT" val="01"/>
  <p:tag name="KSO_WM_UNIT_TYPE" val="e"/>
  <p:tag name="KSO_WM_UNIT_VALUE" val="6"/>
</p:tagLst>
</file>

<file path=ppt/tags/tag3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4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0"/>
</p:tagLst>
</file>

<file path=ppt/tags/tag3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4*i*7"/>
  <p:tag name="KSO_WM_UNIT_INDEX" val="7"/>
  <p:tag name="KSO_WM_UNIT_LAYERLEVEL" val="1"/>
  <p:tag name="KSO_WM_UNIT_TYPE" val="i"/>
</p:tagLst>
</file>

<file path=ppt/tags/tag3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3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3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3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5*i*1"/>
  <p:tag name="KSO_WM_UNIT_INDEX" val="1"/>
  <p:tag name="KSO_WM_UNIT_LAYERLEVEL" val="1"/>
  <p:tag name="KSO_WM_UNIT_TYPE" val="i"/>
</p:tagLst>
</file>

<file path=ppt/tags/tag3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5*f*1"/>
  <p:tag name="KSO_WM_UNIT_INDEX" val="1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YPE" val="f"/>
  <p:tag name="KSO_WM_UNIT_VALUE" val="60"/>
</p:tagLst>
</file>

<file path=ppt/tags/tag38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5*f*2"/>
  <p:tag name="KSO_WM_UNIT_INDEX" val="2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YPE" val="f"/>
  <p:tag name="KSO_WM_UNIT_VALUE" val="60"/>
</p:tagLst>
</file>

<file path=ppt/tags/tag39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4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4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4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5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</p:tagLst>
</file>

<file path=ppt/tags/tag4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i*1"/>
  <p:tag name="KSO_WM_UNIT_INDEX" val="1"/>
  <p:tag name="KSO_WM_UNIT_LAYERLEVEL" val="1"/>
  <p:tag name="KSO_WM_UNIT_TYPE" val="i"/>
</p:tagLst>
</file>

<file path=ppt/tags/tag4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h_f*2_1"/>
  <p:tag name="KSO_WM_UNIT_INDEX" val="2_1"/>
  <p:tag name="KSO_WM_UNIT_LAYERLEVEL" val="1_1"/>
  <p:tag name="KSO_WM_UNIT_NOCLEAR" val="0"/>
  <p:tag name="KSO_WM_UNIT_PRESET_TEXT" val="单击此处编辑母版文本样式 第二级 第三级 第四级 第五级"/>
  <p:tag name="KSO_WM_UNIT_SUBTYPE" val="a"/>
  <p:tag name="KSO_WM_UNIT_TYPE" val="h_f"/>
  <p:tag name="KSO_WM_UNIT_VALUE" val="60"/>
</p:tagLst>
</file>

<file path=ppt/tags/tag4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h_a*2_1"/>
  <p:tag name="KSO_WM_UNIT_INDEX" val="2_1"/>
  <p:tag name="KSO_WM_UNIT_ISCONTENTSTITLE" val="0"/>
  <p:tag name="KSO_WM_UNIT_ISNUMDGMTITLE" val="0"/>
  <p:tag name="KSO_WM_UNIT_LAYERLEVEL" val="1_1"/>
  <p:tag name="KSO_WM_UNIT_NOCLEAR" val="0"/>
  <p:tag name="KSO_WM_UNIT_PRESET_TEXT" val="添加小标题"/>
  <p:tag name="KSO_WM_UNIT_TYPE" val="h_a"/>
  <p:tag name="KSO_WM_UNIT_VALUE" val="10"/>
</p:tagLst>
</file>

<file path=ppt/tags/tag4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h_f*1_1"/>
  <p:tag name="KSO_WM_UNIT_INDEX" val="1_1"/>
  <p:tag name="KSO_WM_UNIT_LAYERLEVEL" val="1_1"/>
  <p:tag name="KSO_WM_UNIT_NOCLEAR" val="0"/>
  <p:tag name="KSO_WM_UNIT_PRESET_TEXT" val="单击此处编辑母版文本样式 第二级 第三级 第四级 第五级"/>
  <p:tag name="KSO_WM_UNIT_SUBTYPE" val="a"/>
  <p:tag name="KSO_WM_UNIT_TYPE" val="h_f"/>
  <p:tag name="KSO_WM_UNIT_VALUE" val="60"/>
</p:tagLst>
</file>

<file path=ppt/tags/tag4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h_a*1_1"/>
  <p:tag name="KSO_WM_UNIT_INDEX" val="1_1"/>
  <p:tag name="KSO_WM_UNIT_ISCONTENTSTITLE" val="0"/>
  <p:tag name="KSO_WM_UNIT_ISNUMDGMTITLE" val="0"/>
  <p:tag name="KSO_WM_UNIT_LAYERLEVEL" val="1_1"/>
  <p:tag name="KSO_WM_UNIT_NOCLEAR" val="0"/>
  <p:tag name="KSO_WM_UNIT_PRESET_TEXT" val="添加小标题"/>
  <p:tag name="KSO_WM_UNIT_TYPE" val="h_a"/>
  <p:tag name="KSO_WM_UNIT_VALUE" val="10"/>
</p:tagLst>
</file>

<file path=ppt/tags/tag48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6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49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5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5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5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7*i*1"/>
  <p:tag name="KSO_WM_UNIT_INDEX" val="1"/>
  <p:tag name="KSO_WM_UNIT_LAYERLEVEL" val="1"/>
  <p:tag name="KSO_WM_UNIT_TYPE" val="i"/>
</p:tagLst>
</file>

<file path=ppt/tags/tag5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</p:tagLst>
</file>

<file path=ppt/tags/tag5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5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5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5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8*i*2"/>
  <p:tag name="KSO_WM_UNIT_INDEX" val="2"/>
  <p:tag name="KSO_WM_UNIT_LAYERLEVEL" val="1"/>
  <p:tag name="KSO_WM_UNIT_TYPE" val="i"/>
</p:tagLst>
</file>

<file path=ppt/tags/tag58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59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6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6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9*i*1"/>
  <p:tag name="KSO_WM_UNIT_INDEX" val="1"/>
  <p:tag name="KSO_WM_UNIT_LAYERLEVEL" val="1"/>
  <p:tag name="KSO_WM_UNIT_TYPE" val="i"/>
</p:tagLst>
</file>

<file path=ppt/tags/tag6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9*f*1"/>
  <p:tag name="KSO_WM_UNIT_INDEX" val="1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YPE" val="f"/>
  <p:tag name="KSO_WM_UNIT_VALUE" val="60"/>
</p:tagLst>
</file>

<file path=ppt/tags/tag6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6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6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6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0*i*1"/>
  <p:tag name="KSO_WM_UNIT_INDEX" val="1"/>
  <p:tag name="KSO_WM_UNIT_LAYERLEVEL" val="1"/>
  <p:tag name="KSO_WM_UNIT_TYPE" val="i"/>
</p:tagLst>
</file>

<file path=ppt/tags/tag6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10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选择预设副标题"/>
  <p:tag name="KSO_WM_UNIT_TYPE" val="b"/>
  <p:tag name="KSO_WM_UNIT_VALUE" val="17"/>
</p:tagLst>
</file>

<file path=ppt/tags/tag68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</p:tagLst>
</file>

<file path=ppt/tags/tag69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7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7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7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i*1"/>
  <p:tag name="KSO_WM_UNIT_INDEX" val="1"/>
  <p:tag name="KSO_WM_UNIT_LAYERLEVEL" val="1"/>
  <p:tag name="KSO_WM_UNIT_TYPE" val="i"/>
</p:tagLst>
</file>

<file path=ppt/tags/tag7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i*3"/>
  <p:tag name="KSO_WM_UNIT_INDEX" val="3"/>
  <p:tag name="KSO_WM_UNIT_LAYERLEVEL" val="1"/>
  <p:tag name="KSO_WM_UNIT_TYPE" val="i"/>
</p:tagLst>
</file>

<file path=ppt/tags/tag7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感谢您耐心观看"/>
  <p:tag name="KSO_WM_UNIT_TYPE" val="a"/>
  <p:tag name="KSO_WM_UNIT_VALUE" val="10"/>
</p:tagLst>
</file>

<file path=ppt/tags/tag7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i*4"/>
  <p:tag name="KSO_WM_UNIT_INDEX" val="4"/>
  <p:tag name="KSO_WM_UNIT_LAYERLEVEL" val="1"/>
  <p:tag name="KSO_WM_UNIT_TYPE" val="i"/>
</p:tagLst>
</file>

<file path=ppt/tags/tag7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7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78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79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0*i*1"/>
  <p:tag name="KSO_WM_UNIT_INDEX" val="1"/>
  <p:tag name="KSO_WM_UNIT_LAYERLEVEL" val="1"/>
  <p:tag name="KSO_WM_UNIT_TYPE" val="i"/>
</p:tagLst>
</file>

<file path=ppt/tags/tag8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8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8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83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897"/>
  <p:tag name="KSO_WM_UNIT_COMPATIBLE" val="0"/>
  <p:tag name="KSO_WM_UNIT_DIAGRAM_ISNUMVISUAL" val="0"/>
  <p:tag name="KSO_WM_UNIT_DIAGRAM_ISREFERUNIT" val="0"/>
  <p:tag name="KSO_WM_UNIT_HIGHLIGHT" val="0"/>
  <p:tag name="KSO_WM_UNIT_ID" val="_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</p:tagLst>
</file>

<file path=ppt/tags/tag84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0897"/>
  <p:tag name="KSO_WM_UNIT_COMPATIBLE" val="0"/>
  <p:tag name="KSO_WM_UNIT_DIAGRAM_ISNUMVISUAL" val="0"/>
  <p:tag name="KSO_WM_UNIT_DIAGRAM_ISREFERUNIT" val="0"/>
  <p:tag name="KSO_WM_UNIT_HIGHLIGHT" val="0"/>
  <p:tag name="KSO_WM_UNIT_ID" val="_0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</p:tagLst>
</file>

<file path=ppt/tags/tag85.xml><?xml version="1.0" encoding="utf-8"?>
<p:tagLst xmlns:p="http://schemas.openxmlformats.org/presentationml/2006/main">
  <p:tag name="KSO_WM_BEAUTIFY_FLAG" val="#wm#"/>
  <p:tag name="KSO_WM_SPECIAL_SOURCE" val="bdnull"/>
  <p:tag name="KSO_WM_TAG_VERSION" val="3.0"/>
  <p:tag name="KSO_WM_TEMPLATE_CATEGORY" val="custom"/>
  <p:tag name="KSO_WM_TEMPLATE_COLOR_TYPE" val="0"/>
  <p:tag name="KSO_WM_TEMPLATE_INDEX" val="20230897"/>
  <p:tag name="KSO_WM_TEMPLATE_MASTER_TYPE" val="0"/>
  <p:tag name="KSO_WM_TEMPLATE_SUBCATEGORY" val="29"/>
  <p:tag name="KSO_WM_TEMPLATE_THUMBS_INDEX" val="1、9"/>
</p:tagLst>
</file>

<file path=ppt/tags/tag86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0897"/>
  <p:tag name="KSO_WM_UNIT_COMPATIBLE" val="0"/>
  <p:tag name="KSO_WM_UNIT_DIAGRAM_ISNUMVISUAL" val="0"/>
  <p:tag name="KSO_WM_UNIT_DIAGRAM_ISREFERUNIT" val="0"/>
  <p:tag name="KSO_WM_UNIT_HIGHLIGHT" val="0"/>
  <p:tag name="KSO_WM_UNIT_ID" val="custom20230897_1*f*1"/>
  <p:tag name="KSO_WM_UNIT_INDEX" val="1"/>
  <p:tag name="KSO_WM_UNIT_LAYERLEVEL" val="1"/>
  <p:tag name="KSO_WM_UNIT_NOCLEAR" val="0"/>
  <p:tag name="KSO_WM_UNIT_PRESET_TEXT" val="汇报人：WPS"/>
  <p:tag name="KSO_WM_UNIT_SUBTYPE" val="b"/>
  <p:tag name="KSO_WM_UNIT_TYPE" val="f"/>
  <p:tag name="KSO_WM_UNIT_VALUE" val="60"/>
</p:tagLst>
</file>

<file path=ppt/tags/tag87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0897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897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文档标题"/>
  <p:tag name="KSO_WM_UNIT_TYPE" val="a"/>
  <p:tag name="KSO_WM_UNIT_VALUE" val="10"/>
</p:tagLst>
</file>

<file path=ppt/tags/tag88.xml><?xml version="1.0" encoding="utf-8"?>
<p:tagLst xmlns:p="http://schemas.openxmlformats.org/presentationml/2006/main">
  <p:tag name="KSO_WM_BEAUTIFY_FLAG" val="#wm#"/>
  <p:tag name="KSO_WM_SLIDE_CONTENT_AREA" val="{&quot;left&quot;:&quot;271.25&quot;,&quot;top&quot;:&quot;332.6&quot;,&quot;width&quot;:&quot;664.45&quot;,&quot;height&quot;:&quot;187.1&quot;}"/>
  <p:tag name="KSO_WM_SLIDE_ID" val="custom20230897_1"/>
  <p:tag name="KSO_WM_SLIDE_INDEX" val="1"/>
  <p:tag name="KSO_WM_SLIDE_ITEM_CNT" val="0"/>
  <p:tag name="KSO_WM_SLIDE_LAYOUT" val="a_f"/>
  <p:tag name="KSO_WM_SLIDE_LAYOUT_CNT" val="1_1"/>
  <p:tag name="KSO_WM_SLIDE_SUBTYPE" val="pureTxt"/>
  <p:tag name="KSO_WM_SLIDE_TYPE" val="title"/>
  <p:tag name="KSO_WM_SPECIAL_SOURCE" val="bdnull"/>
  <p:tag name="KSO_WM_TAG_VERSION" val="3.0"/>
  <p:tag name="KSO_WM_TEMPLATE_CATEGORY" val="custom"/>
  <p:tag name="KSO_WM_TEMPLATE_COLOR_TYPE" val="0"/>
  <p:tag name="KSO_WM_TEMPLATE_INDEX" val="20230897"/>
  <p:tag name="KSO_WM_TEMPLATE_MASTER_TYPE" val="0"/>
  <p:tag name="KSO_WM_TEMPLATE_SUBCATEGORY" val="29"/>
  <p:tag name="KSO_WM_TEMPLATE_THUMBS_INDEX" val="1、9"/>
</p:tagLst>
</file>

<file path=ppt/tags/tag89.xml><?xml version="1.0" encoding="utf-8"?>
<p:tagLst xmlns:p="http://schemas.openxmlformats.org/presentationml/2006/main">
  <p:tag name="KSO_WM_BEAUTIFY_FLAG" val="#wm#"/>
  <p:tag name="KSO_WM_DIAGRAM_GROUP_CODE" val="l1-1"/>
  <p:tag name="KSO_WM_TAG_VERSION" val="3.0"/>
  <p:tag name="KSO_WM_TEMPLATE_CATEGORY" val="custom"/>
  <p:tag name="KSO_WM_TEMPLATE_INDEX" val="20230897"/>
  <p:tag name="KSO_WM_UNIT_COMPATIBLE" val="0"/>
  <p:tag name="KSO_WM_UNIT_DIAGRAM_ISNUMVISUAL" val="0"/>
  <p:tag name="KSO_WM_UNIT_DIAGRAM_ISREFERUNIT" val="0"/>
  <p:tag name="KSO_WM_UNIT_HIGHLIGHT" val="0"/>
  <p:tag name="KSO_WM_UNIT_ID" val="custom20230897_6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CONTENTS"/>
  <p:tag name="KSO_WM_UNIT_TYPE" val="b"/>
  <p:tag name="KSO_WM_UNIT_VALUE" val="17"/>
</p:tagLst>
</file>

<file path=ppt/tags/tag90.xml><?xml version="1.0" encoding="utf-8"?>
<p:tagLst xmlns:p="http://schemas.openxmlformats.org/presentationml/2006/main">
  <p:tag name="KSO_WM_BEAUTIFY_FLAG" val="#wm#"/>
  <p:tag name="KSO_WM_DIAGRAM_GROUP_CODE" val="l1-1"/>
  <p:tag name="KSO_WM_TAG_VERSION" val="3.0"/>
  <p:tag name="KSO_WM_TEMPLATE_CATEGORY" val="custom"/>
  <p:tag name="KSO_WM_TEMPLATE_INDEX" val="20230897"/>
  <p:tag name="KSO_WM_UNIT_COMPATIBLE" val="0"/>
  <p:tag name="KSO_WM_UNIT_DIAGRAM_ISNUMVISUAL" val="0"/>
  <p:tag name="KSO_WM_UNIT_DIAGRAM_ISREFERUNIT" val="0"/>
  <p:tag name="KSO_WM_UNIT_HIGHLIGHT" val="0"/>
  <p:tag name="KSO_WM_UNIT_ID" val="custom20230897_6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目录"/>
  <p:tag name="KSO_WM_UNIT_TYPE" val="a"/>
  <p:tag name="KSO_WM_UNIT_VALUE" val="10"/>
</p:tagLst>
</file>

<file path=ppt/tags/tag91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68.25000000000006,&quot;width&quot;:425.19999999999993}"/>
  <p:tag name="KSO_WM_TAG_VERSION" val="3.0"/>
  <p:tag name="KSO_WM_TEMPLATE_CATEGORY" val="custom"/>
  <p:tag name="KSO_WM_TEMPLATE_INDEX" val="20230897"/>
  <p:tag name="KSO_WM_UNIT_COMPATIBLE" val="0"/>
  <p:tag name="KSO_WM_UNIT_DIAGRAM_ISNUMVISUAL" val="0"/>
  <p:tag name="KSO_WM_UNIT_DIAGRAM_ISREFERUNIT" val="0"/>
  <p:tag name="KSO_WM_UNIT_HIGHLIGHT" val="0"/>
  <p:tag name="KSO_WM_UNIT_ID" val="custom20230897_6*l_h_i*1_1_1"/>
  <p:tag name="KSO_WM_UNIT_INDEX" val="1_1_1"/>
  <p:tag name="KSO_WM_UNIT_LAYERLEVEL" val="1_1_1"/>
  <p:tag name="KSO_WM_UNIT_TYPE" val="l_h_i"/>
</p:tagLst>
</file>

<file path=ppt/tags/tag92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68.25000000000006,&quot;width&quot;:425.19999999999993}"/>
  <p:tag name="KSO_WM_TAG_VERSION" val="3.0"/>
  <p:tag name="KSO_WM_TEMPLATE_CATEGORY" val="custom"/>
  <p:tag name="KSO_WM_TEMPLATE_INDEX" val="20230897"/>
  <p:tag name="KSO_WM_UNIT_COMPATIBLE" val="0"/>
  <p:tag name="KSO_WM_UNIT_DIAGRAM_ISNUMVISUAL" val="0"/>
  <p:tag name="KSO_WM_UNIT_DIAGRAM_ISREFERUNIT" val="0"/>
  <p:tag name="KSO_WM_UNIT_HIGHLIGHT" val="0"/>
  <p:tag name="KSO_WM_UNIT_ID" val="custom20230897_6*l_h_i*1_1_2"/>
  <p:tag name="KSO_WM_UNIT_INDEX" val="1_1_2"/>
  <p:tag name="KSO_WM_UNIT_LAYERLEVEL" val="1_1_1"/>
  <p:tag name="KSO_WM_UNIT_PRESET_TEXT" val="01."/>
  <p:tag name="KSO_WM_UNIT_SUBTYPE" val="d"/>
  <p:tag name="KSO_WM_UNIT_TYPE" val="l_h_i"/>
</p:tagLst>
</file>

<file path=ppt/tags/tag93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68.25000000000006,&quot;width&quot;:425.19999999999993}"/>
  <p:tag name="KSO_WM_TAG_VERSION" val="3.0"/>
  <p:tag name="KSO_WM_TEMPLATE_CATEGORY" val="custom"/>
  <p:tag name="KSO_WM_TEMPLATE_INDEX" val="20230897"/>
  <p:tag name="KSO_WM_UNIT_COMPATIBLE" val="0"/>
  <p:tag name="KSO_WM_UNIT_DIAGRAM_ISNUMVISUAL" val="0"/>
  <p:tag name="KSO_WM_UNIT_DIAGRAM_ISREFERUNIT" val="0"/>
  <p:tag name="KSO_WM_UNIT_HIGHLIGHT" val="0"/>
  <p:tag name="KSO_WM_UNIT_ID" val="custom20230897_6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单击添加目录标题"/>
  <p:tag name="KSO_WM_UNIT_TYPE" val="l_h_a"/>
</p:tagLst>
</file>

<file path=ppt/tags/tag94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68.25000000000006,&quot;width&quot;:425.19999999999993}"/>
  <p:tag name="KSO_WM_TAG_VERSION" val="3.0"/>
  <p:tag name="KSO_WM_TEMPLATE_CATEGORY" val="custom"/>
  <p:tag name="KSO_WM_TEMPLATE_INDEX" val="20230897"/>
  <p:tag name="KSO_WM_UNIT_COMPATIBLE" val="0"/>
  <p:tag name="KSO_WM_UNIT_DIAGRAM_ISNUMVISUAL" val="0"/>
  <p:tag name="KSO_WM_UNIT_DIAGRAM_ISREFERUNIT" val="0"/>
  <p:tag name="KSO_WM_UNIT_HIGHLIGHT" val="0"/>
  <p:tag name="KSO_WM_UNIT_ID" val="custom20230897_6*l_h_i*1_2_1"/>
  <p:tag name="KSO_WM_UNIT_INDEX" val="1_2_1"/>
  <p:tag name="KSO_WM_UNIT_LAYERLEVEL" val="1_1_1"/>
  <p:tag name="KSO_WM_UNIT_TYPE" val="l_h_i"/>
</p:tagLst>
</file>

<file path=ppt/tags/tag95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68.25000000000006,&quot;width&quot;:425.19999999999993}"/>
  <p:tag name="KSO_WM_TAG_VERSION" val="3.0"/>
  <p:tag name="KSO_WM_TEMPLATE_CATEGORY" val="custom"/>
  <p:tag name="KSO_WM_TEMPLATE_INDEX" val="20230897"/>
  <p:tag name="KSO_WM_UNIT_COMPATIBLE" val="0"/>
  <p:tag name="KSO_WM_UNIT_DIAGRAM_ISNUMVISUAL" val="0"/>
  <p:tag name="KSO_WM_UNIT_DIAGRAM_ISREFERUNIT" val="0"/>
  <p:tag name="KSO_WM_UNIT_HIGHLIGHT" val="0"/>
  <p:tag name="KSO_WM_UNIT_ID" val="custom20230897_6*l_h_i*1_2_2"/>
  <p:tag name="KSO_WM_UNIT_INDEX" val="1_2_2"/>
  <p:tag name="KSO_WM_UNIT_LAYERLEVEL" val="1_1_1"/>
  <p:tag name="KSO_WM_UNIT_PRESET_TEXT" val="02."/>
  <p:tag name="KSO_WM_UNIT_SUBTYPE" val="d"/>
  <p:tag name="KSO_WM_UNIT_TYPE" val="l_h_i"/>
</p:tagLst>
</file>

<file path=ppt/tags/tag96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68.25000000000006,&quot;width&quot;:425.19999999999993}"/>
  <p:tag name="KSO_WM_TAG_VERSION" val="3.0"/>
  <p:tag name="KSO_WM_TEMPLATE_CATEGORY" val="custom"/>
  <p:tag name="KSO_WM_TEMPLATE_INDEX" val="20230897"/>
  <p:tag name="KSO_WM_UNIT_COMPATIBLE" val="0"/>
  <p:tag name="KSO_WM_UNIT_DIAGRAM_ISNUMVISUAL" val="0"/>
  <p:tag name="KSO_WM_UNIT_DIAGRAM_ISREFERUNIT" val="0"/>
  <p:tag name="KSO_WM_UNIT_HIGHLIGHT" val="0"/>
  <p:tag name="KSO_WM_UNIT_ID" val="custom20230897_6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单击添加目录标题"/>
  <p:tag name="KSO_WM_UNIT_TYPE" val="l_h_a"/>
</p:tagLst>
</file>

<file path=ppt/tags/tag97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68.25000000000006,&quot;width&quot;:425.19999999999993}"/>
  <p:tag name="KSO_WM_TAG_VERSION" val="3.0"/>
  <p:tag name="KSO_WM_TEMPLATE_CATEGORY" val="custom"/>
  <p:tag name="KSO_WM_TEMPLATE_INDEX" val="20230897"/>
  <p:tag name="KSO_WM_UNIT_COMPATIBLE" val="0"/>
  <p:tag name="KSO_WM_UNIT_DIAGRAM_ISNUMVISUAL" val="0"/>
  <p:tag name="KSO_WM_UNIT_DIAGRAM_ISREFERUNIT" val="0"/>
  <p:tag name="KSO_WM_UNIT_HIGHLIGHT" val="0"/>
  <p:tag name="KSO_WM_UNIT_ID" val="custom20230897_6*l_h_i*1_3_1"/>
  <p:tag name="KSO_WM_UNIT_INDEX" val="1_3_1"/>
  <p:tag name="KSO_WM_UNIT_LAYERLEVEL" val="1_1_1"/>
  <p:tag name="KSO_WM_UNIT_TYPE" val="l_h_i"/>
</p:tagLst>
</file>

<file path=ppt/tags/tag98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68.25000000000006,&quot;width&quot;:425.19999999999993}"/>
  <p:tag name="KSO_WM_TAG_VERSION" val="3.0"/>
  <p:tag name="KSO_WM_TEMPLATE_CATEGORY" val="custom"/>
  <p:tag name="KSO_WM_TEMPLATE_INDEX" val="20230897"/>
  <p:tag name="KSO_WM_UNIT_COMPATIBLE" val="0"/>
  <p:tag name="KSO_WM_UNIT_DIAGRAM_ISNUMVISUAL" val="0"/>
  <p:tag name="KSO_WM_UNIT_DIAGRAM_ISREFERUNIT" val="0"/>
  <p:tag name="KSO_WM_UNIT_HIGHLIGHT" val="0"/>
  <p:tag name="KSO_WM_UNIT_ID" val="custom20230897_6*l_h_i*1_3_2"/>
  <p:tag name="KSO_WM_UNIT_INDEX" val="1_3_2"/>
  <p:tag name="KSO_WM_UNIT_LAYERLEVEL" val="1_1_1"/>
  <p:tag name="KSO_WM_UNIT_PRESET_TEXT" val="03."/>
  <p:tag name="KSO_WM_UNIT_SUBTYPE" val="d"/>
  <p:tag name="KSO_WM_UNIT_TYPE" val="l_h_i"/>
</p:tagLst>
</file>

<file path=ppt/tags/tag99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68.25000000000006,&quot;width&quot;:425.19999999999993}"/>
  <p:tag name="KSO_WM_TAG_VERSION" val="3.0"/>
  <p:tag name="KSO_WM_TEMPLATE_CATEGORY" val="custom"/>
  <p:tag name="KSO_WM_TEMPLATE_INDEX" val="20230897"/>
  <p:tag name="KSO_WM_UNIT_COMPATIBLE" val="0"/>
  <p:tag name="KSO_WM_UNIT_DIAGRAM_ISNUMVISUAL" val="0"/>
  <p:tag name="KSO_WM_UNIT_DIAGRAM_ISREFERUNIT" val="0"/>
  <p:tag name="KSO_WM_UNIT_HIGHLIGHT" val="0"/>
  <p:tag name="KSO_WM_UNIT_ID" val="custom20230897_6*l_h_a*1_3_1"/>
  <p:tag name="KSO_WM_UNIT_INDEX" val="1_3_1"/>
  <p:tag name="KSO_WM_UNIT_ISCONTENTSTITLE" val="0"/>
  <p:tag name="KSO_WM_UNIT_ISNUMDGMTITLE" val="0"/>
  <p:tag name="KSO_WM_UNIT_LAYERLEVEL" val="1_1_1"/>
  <p:tag name="KSO_WM_UNIT_NOCLEAR" val="0"/>
  <p:tag name="KSO_WM_UNIT_PRESET_TEXT" val="单击添加目录标题"/>
  <p:tag name="KSO_WM_UNIT_TYPE" val="l_h_a"/>
</p:tagLst>
</file>

<file path=ppt/tags/tag100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68.25000000000006,&quot;width&quot;:425.19999999999993}"/>
  <p:tag name="KSO_WM_TAG_VERSION" val="3.0"/>
  <p:tag name="KSO_WM_TEMPLATE_CATEGORY" val="custom"/>
  <p:tag name="KSO_WM_TEMPLATE_INDEX" val="20230897"/>
  <p:tag name="KSO_WM_UNIT_COMPATIBLE" val="0"/>
  <p:tag name="KSO_WM_UNIT_DIAGRAM_ISNUMVISUAL" val="0"/>
  <p:tag name="KSO_WM_UNIT_DIAGRAM_ISREFERUNIT" val="0"/>
  <p:tag name="KSO_WM_UNIT_HIGHLIGHT" val="0"/>
  <p:tag name="KSO_WM_UNIT_ID" val="custom20230897_6*l_h_i*1_4_1"/>
  <p:tag name="KSO_WM_UNIT_INDEX" val="1_4_1"/>
  <p:tag name="KSO_WM_UNIT_LAYERLEVEL" val="1_1_1"/>
  <p:tag name="KSO_WM_UNIT_TYPE" val="l_h_i"/>
</p:tagLst>
</file>

<file path=ppt/tags/tag101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68.25000000000006,&quot;width&quot;:425.19999999999993}"/>
  <p:tag name="KSO_WM_TAG_VERSION" val="3.0"/>
  <p:tag name="KSO_WM_TEMPLATE_CATEGORY" val="custom"/>
  <p:tag name="KSO_WM_TEMPLATE_INDEX" val="20230897"/>
  <p:tag name="KSO_WM_UNIT_COMPATIBLE" val="0"/>
  <p:tag name="KSO_WM_UNIT_DIAGRAM_ISNUMVISUAL" val="0"/>
  <p:tag name="KSO_WM_UNIT_DIAGRAM_ISREFERUNIT" val="0"/>
  <p:tag name="KSO_WM_UNIT_HIGHLIGHT" val="0"/>
  <p:tag name="KSO_WM_UNIT_ID" val="custom20230897_6*l_h_i*1_4_2"/>
  <p:tag name="KSO_WM_UNIT_INDEX" val="1_4_2"/>
  <p:tag name="KSO_WM_UNIT_LAYERLEVEL" val="1_1_1"/>
  <p:tag name="KSO_WM_UNIT_PRESET_TEXT" val="04."/>
  <p:tag name="KSO_WM_UNIT_SUBTYPE" val="d"/>
  <p:tag name="KSO_WM_UNIT_TYPE" val="l_h_i"/>
</p:tagLst>
</file>

<file path=ppt/tags/tag102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68.25000000000006,&quot;width&quot;:425.19999999999993}"/>
  <p:tag name="KSO_WM_TAG_VERSION" val="3.0"/>
  <p:tag name="KSO_WM_TEMPLATE_CATEGORY" val="custom"/>
  <p:tag name="KSO_WM_TEMPLATE_INDEX" val="20230897"/>
  <p:tag name="KSO_WM_UNIT_COMPATIBLE" val="0"/>
  <p:tag name="KSO_WM_UNIT_DIAGRAM_ISNUMVISUAL" val="0"/>
  <p:tag name="KSO_WM_UNIT_DIAGRAM_ISREFERUNIT" val="0"/>
  <p:tag name="KSO_WM_UNIT_HIGHLIGHT" val="0"/>
  <p:tag name="KSO_WM_UNIT_ID" val="custom20230897_6*l_h_a*1_4_1"/>
  <p:tag name="KSO_WM_UNIT_INDEX" val="1_4_1"/>
  <p:tag name="KSO_WM_UNIT_ISCONTENTSTITLE" val="0"/>
  <p:tag name="KSO_WM_UNIT_ISNUMDGMTITLE" val="0"/>
  <p:tag name="KSO_WM_UNIT_LAYERLEVEL" val="1_1_1"/>
  <p:tag name="KSO_WM_UNIT_NOCLEAR" val="0"/>
  <p:tag name="KSO_WM_UNIT_PRESET_TEXT" val="单击添加目录标题"/>
  <p:tag name="KSO_WM_UNIT_TYPE" val="l_h_a"/>
</p:tagLst>
</file>

<file path=ppt/tags/tag103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68.25000000000006,&quot;width&quot;:425.19999999999993}"/>
  <p:tag name="KSO_WM_TAG_VERSION" val="3.0"/>
  <p:tag name="KSO_WM_TEMPLATE_CATEGORY" val="custom"/>
  <p:tag name="KSO_WM_TEMPLATE_INDEX" val="20230897"/>
  <p:tag name="KSO_WM_UNIT_COMPATIBLE" val="0"/>
  <p:tag name="KSO_WM_UNIT_DIAGRAM_ISNUMVISUAL" val="0"/>
  <p:tag name="KSO_WM_UNIT_DIAGRAM_ISREFERUNIT" val="0"/>
  <p:tag name="KSO_WM_UNIT_HIGHLIGHT" val="0"/>
  <p:tag name="KSO_WM_UNIT_ID" val="custom20230897_6*l_h_i*1_5_1"/>
  <p:tag name="KSO_WM_UNIT_INDEX" val="1_5_1"/>
  <p:tag name="KSO_WM_UNIT_LAYERLEVEL" val="1_1_1"/>
  <p:tag name="KSO_WM_UNIT_TYPE" val="l_h_i"/>
</p:tagLst>
</file>

<file path=ppt/tags/tag104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68.25000000000006,&quot;width&quot;:425.19999999999993}"/>
  <p:tag name="KSO_WM_TAG_VERSION" val="3.0"/>
  <p:tag name="KSO_WM_TEMPLATE_CATEGORY" val="custom"/>
  <p:tag name="KSO_WM_TEMPLATE_INDEX" val="20230897"/>
  <p:tag name="KSO_WM_UNIT_COMPATIBLE" val="0"/>
  <p:tag name="KSO_WM_UNIT_DIAGRAM_ISNUMVISUAL" val="0"/>
  <p:tag name="KSO_WM_UNIT_DIAGRAM_ISREFERUNIT" val="0"/>
  <p:tag name="KSO_WM_UNIT_HIGHLIGHT" val="0"/>
  <p:tag name="KSO_WM_UNIT_ID" val="custom20230897_6*l_h_i*1_5_2"/>
  <p:tag name="KSO_WM_UNIT_INDEX" val="1_5_2"/>
  <p:tag name="KSO_WM_UNIT_LAYERLEVEL" val="1_1_1"/>
  <p:tag name="KSO_WM_UNIT_PRESET_TEXT" val="05."/>
  <p:tag name="KSO_WM_UNIT_SUBTYPE" val="d"/>
  <p:tag name="KSO_WM_UNIT_TYPE" val="l_h_i"/>
</p:tagLst>
</file>

<file path=ppt/tags/tag105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68.25000000000006,&quot;width&quot;:425.19999999999993}"/>
  <p:tag name="KSO_WM_TAG_VERSION" val="3.0"/>
  <p:tag name="KSO_WM_TEMPLATE_CATEGORY" val="custom"/>
  <p:tag name="KSO_WM_TEMPLATE_INDEX" val="20230897"/>
  <p:tag name="KSO_WM_UNIT_COMPATIBLE" val="0"/>
  <p:tag name="KSO_WM_UNIT_DIAGRAM_ISNUMVISUAL" val="0"/>
  <p:tag name="KSO_WM_UNIT_DIAGRAM_ISREFERUNIT" val="0"/>
  <p:tag name="KSO_WM_UNIT_HIGHLIGHT" val="0"/>
  <p:tag name="KSO_WM_UNIT_ID" val="custom20230897_6*l_h_a*1_5_1"/>
  <p:tag name="KSO_WM_UNIT_INDEX" val="1_5_1"/>
  <p:tag name="KSO_WM_UNIT_ISCONTENTSTITLE" val="0"/>
  <p:tag name="KSO_WM_UNIT_ISNUMDGMTITLE" val="0"/>
  <p:tag name="KSO_WM_UNIT_LAYERLEVEL" val="1_1_1"/>
  <p:tag name="KSO_WM_UNIT_NOCLEAR" val="0"/>
  <p:tag name="KSO_WM_UNIT_PRESET_TEXT" val="单击添加目录标题"/>
  <p:tag name="KSO_WM_UNIT_TYPE" val="l_h_a"/>
</p:tagLst>
</file>

<file path=ppt/tags/tag106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68.25000000000006,&quot;width&quot;:425.19999999999993}"/>
  <p:tag name="KSO_WM_TAG_VERSION" val="3.0"/>
  <p:tag name="KSO_WM_TEMPLATE_CATEGORY" val="custom"/>
  <p:tag name="KSO_WM_TEMPLATE_INDEX" val="20230897"/>
  <p:tag name="KSO_WM_UNIT_COMPATIBLE" val="0"/>
  <p:tag name="KSO_WM_UNIT_DIAGRAM_ISNUMVISUAL" val="0"/>
  <p:tag name="KSO_WM_UNIT_DIAGRAM_ISREFERUNIT" val="0"/>
  <p:tag name="KSO_WM_UNIT_HIGHLIGHT" val="0"/>
  <p:tag name="KSO_WM_UNIT_ID" val="custom20230897_6*l_h_i*1_6_1"/>
  <p:tag name="KSO_WM_UNIT_INDEX" val="1_6_1"/>
  <p:tag name="KSO_WM_UNIT_LAYERLEVEL" val="1_1_1"/>
  <p:tag name="KSO_WM_UNIT_TYPE" val="l_h_i"/>
</p:tagLst>
</file>

<file path=ppt/tags/tag107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68.25000000000006,&quot;width&quot;:425.19999999999993}"/>
  <p:tag name="KSO_WM_TAG_VERSION" val="3.0"/>
  <p:tag name="KSO_WM_TEMPLATE_CATEGORY" val="custom"/>
  <p:tag name="KSO_WM_TEMPLATE_INDEX" val="20230897"/>
  <p:tag name="KSO_WM_UNIT_COMPATIBLE" val="0"/>
  <p:tag name="KSO_WM_UNIT_DIAGRAM_ISNUMVISUAL" val="0"/>
  <p:tag name="KSO_WM_UNIT_DIAGRAM_ISREFERUNIT" val="0"/>
  <p:tag name="KSO_WM_UNIT_HIGHLIGHT" val="0"/>
  <p:tag name="KSO_WM_UNIT_ID" val="custom20230897_6*l_h_i*1_6_2"/>
  <p:tag name="KSO_WM_UNIT_INDEX" val="1_6_2"/>
  <p:tag name="KSO_WM_UNIT_LAYERLEVEL" val="1_1_1"/>
  <p:tag name="KSO_WM_UNIT_PRESET_TEXT" val="06."/>
  <p:tag name="KSO_WM_UNIT_SUBTYPE" val="d"/>
  <p:tag name="KSO_WM_UNIT_TYPE" val="l_h_i"/>
</p:tagLst>
</file>

<file path=ppt/tags/tag108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68.25000000000006,&quot;width&quot;:425.19999999999993}"/>
  <p:tag name="KSO_WM_TAG_VERSION" val="3.0"/>
  <p:tag name="KSO_WM_TEMPLATE_CATEGORY" val="custom"/>
  <p:tag name="KSO_WM_TEMPLATE_INDEX" val="20230897"/>
  <p:tag name="KSO_WM_UNIT_COMPATIBLE" val="0"/>
  <p:tag name="KSO_WM_UNIT_DIAGRAM_ISNUMVISUAL" val="0"/>
  <p:tag name="KSO_WM_UNIT_DIAGRAM_ISREFERUNIT" val="0"/>
  <p:tag name="KSO_WM_UNIT_HIGHLIGHT" val="0"/>
  <p:tag name="KSO_WM_UNIT_ID" val="custom20230897_6*l_h_a*1_6_1"/>
  <p:tag name="KSO_WM_UNIT_INDEX" val="1_6_1"/>
  <p:tag name="KSO_WM_UNIT_ISCONTENTSTITLE" val="0"/>
  <p:tag name="KSO_WM_UNIT_ISNUMDGMTITLE" val="0"/>
  <p:tag name="KSO_WM_UNIT_LAYERLEVEL" val="1_1_1"/>
  <p:tag name="KSO_WM_UNIT_NOCLEAR" val="0"/>
  <p:tag name="KSO_WM_UNIT_PRESET_TEXT" val="单击添加目录标题"/>
  <p:tag name="KSO_WM_UNIT_TYPE" val="l_h_a"/>
</p:tagLst>
</file>

<file path=ppt/tags/tag109.xml><?xml version="1.0" encoding="utf-8"?>
<p:tagLst xmlns:p="http://schemas.openxmlformats.org/presentationml/2006/main">
  <p:tag name="KSO_WM_BEAUTIFY_FLAG" val="#wm#"/>
  <p:tag name="KSO_WM_DIAGRAM_GROUP_CODE" val="l1-1"/>
  <p:tag name="KSO_WM_SLIDE_DIAGTYPE" val="l"/>
  <p:tag name="KSO_WM_SLIDE_ID" val="custom20230897_6"/>
  <p:tag name="KSO_WM_SLIDE_INDEX" val="6"/>
  <p:tag name="KSO_WM_SLIDE_ITEM_CNT" val="6"/>
  <p:tag name="KSO_WM_SLIDE_LAYOUT" val="a_b_l"/>
  <p:tag name="KSO_WM_SLIDE_LAYOUT_CNT" val="1_1_1"/>
  <p:tag name="KSO_WM_SLIDE_SUBTYPE" val="diag"/>
  <p:tag name="KSO_WM_SLIDE_TYPE" val="contents"/>
  <p:tag name="KSO_WM_SPECIAL_SOURCE" val="bdnull"/>
  <p:tag name="KSO_WM_TAG_VERSION" val="3.0"/>
  <p:tag name="KSO_WM_TEMPLATE_CATEGORY" val="custom"/>
  <p:tag name="KSO_WM_TEMPLATE_COLOR_TYPE" val="0"/>
  <p:tag name="KSO_WM_TEMPLATE_INDEX" val="20230897"/>
  <p:tag name="KSO_WM_TEMPLATE_MASTER_TYPE" val="0"/>
  <p:tag name="KSO_WM_TEMPLATE_SUBCATEGORY" val="29"/>
</p:tagLst>
</file>

<file path=ppt/tags/tag110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0897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897_7*e*1"/>
  <p:tag name="KSO_WM_UNIT_INDEX" val="1"/>
  <p:tag name="KSO_WM_UNIT_LAYERLEVEL" val="1"/>
  <p:tag name="KSO_WM_UNIT_NOCLEAR" val="0"/>
  <p:tag name="KSO_WM_UNIT_PRESET_TEXT" val="01"/>
  <p:tag name="KSO_WM_UNIT_TYPE" val="e"/>
  <p:tag name="KSO_WM_UNIT_VALUE" val="6"/>
</p:tagLst>
</file>

<file path=ppt/tags/tag111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0897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897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0"/>
</p:tagLst>
</file>

<file path=ppt/tags/tag112.xml><?xml version="1.0" encoding="utf-8"?>
<p:tagLst xmlns:p="http://schemas.openxmlformats.org/presentationml/2006/main">
  <p:tag name="KSO_WM_BEAUTIFY_FLAG" val="#wm#"/>
  <p:tag name="KSO_WM_SLIDE_CONTENT_AREA" val="{&quot;left&quot;:&quot;155.45&quot;,&quot;top&quot;:&quot;111.75&quot;,&quot;width&quot;:&quot;791.35&quot;,&quot;height&quot;:&quot;345.4&quot;}"/>
  <p:tag name="KSO_WM_SLIDE_ID" val="custom20230897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SPECIAL_SOURCE" val="bdnull"/>
  <p:tag name="KSO_WM_TAG_VERSION" val="3.0"/>
  <p:tag name="KSO_WM_TEMPLATE_CATEGORY" val="custom"/>
  <p:tag name="KSO_WM_TEMPLATE_COLOR_TYPE" val="0"/>
  <p:tag name="KSO_WM_TEMPLATE_INDEX" val="20230897"/>
  <p:tag name="KSO_WM_TEMPLATE_MASTER_TYPE" val="0"/>
  <p:tag name="KSO_WM_TEMPLATE_SUBCATEGORY" val="29"/>
</p:tagLst>
</file>

<file path=ppt/tags/tag11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3_2"/>
  <p:tag name="KSO_WM_UNIT_INDEX" val="1_3_2"/>
  <p:tag name="KSO_WM_UNIT_LAYERLEVEL" val="1_1_1"/>
  <p:tag name="KSO_WM_UNIT_TYPE" val="l_h_i"/>
</p:tagLst>
</file>

<file path=ppt/tags/tag11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brightness&quot;:0,&quot;colorType&quot;:1,&quot;foreColorIndex&quot;:7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01_3*l_h_i*1_3_3"/>
  <p:tag name="KSO_WM_UNIT_INDEX" val="1_3_3"/>
  <p:tag name="KSO_WM_UNIT_LAYERLEVEL" val="1_1_1"/>
  <p:tag name="KSO_WM_UNIT_TYPE" val="l_h_i"/>
</p:tagLst>
</file>

<file path=ppt/tags/tag11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01_3*l_h_i*1_3_1"/>
  <p:tag name="KSO_WM_UNIT_INDEX" val="1_3_1"/>
  <p:tag name="KSO_WM_UNIT_LAYERLEVEL" val="1_1_1"/>
  <p:tag name="KSO_WM_UNIT_TYPE" val="l_h_i"/>
</p:tagLst>
</file>

<file path=ppt/tags/tag11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3_1"/>
  <p:tag name="KSO_WM_UNIT_INDEX" val="1_3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11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1_2"/>
  <p:tag name="KSO_WM_UNIT_INDEX" val="1_1_2"/>
  <p:tag name="KSO_WM_UNIT_LAYERLEVEL" val="1_1_1"/>
  <p:tag name="KSO_WM_UNIT_TYPE" val="l_h_i"/>
</p:tagLst>
</file>

<file path=ppt/tags/tag11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brightness&quot;:0,&quot;colorType&quot;:1,&quot;foreColorIndex&quot;:5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1_3*l_h_i*1_1_3"/>
  <p:tag name="KSO_WM_UNIT_INDEX" val="1_1_3"/>
  <p:tag name="KSO_WM_UNIT_LAYERLEVEL" val="1_1_1"/>
  <p:tag name="KSO_WM_UNIT_TYPE" val="l_h_i"/>
</p:tagLst>
</file>

<file path=ppt/tags/tag11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1_3*l_h_i*1_1_1"/>
  <p:tag name="KSO_WM_UNIT_INDEX" val="1_1_1"/>
  <p:tag name="KSO_WM_UNIT_LAYERLEVEL" val="1_1_1"/>
  <p:tag name="KSO_WM_UNIT_TYPE" val="l_h_i"/>
</p:tagLst>
</file>

<file path=ppt/tags/tag12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1_1"/>
  <p:tag name="KSO_WM_UNIT_INDEX" val="1_1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12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2_2"/>
  <p:tag name="KSO_WM_UNIT_INDEX" val="1_2_2"/>
  <p:tag name="KSO_WM_UNIT_LAYERLEVEL" val="1_1_1"/>
  <p:tag name="KSO_WM_UNIT_TYPE" val="l_h_i"/>
</p:tagLst>
</file>

<file path=ppt/tags/tag12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brightness&quot;:0,&quot;colorType&quot;:1,&quot;foreColorIndex&quot;:6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01_3*l_h_i*1_2_3"/>
  <p:tag name="KSO_WM_UNIT_INDEX" val="1_2_3"/>
  <p:tag name="KSO_WM_UNIT_LAYERLEVEL" val="1_1_1"/>
  <p:tag name="KSO_WM_UNIT_TYPE" val="l_h_i"/>
</p:tagLst>
</file>

<file path=ppt/tags/tag12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01_3*l_h_i*1_2_1"/>
  <p:tag name="KSO_WM_UNIT_INDEX" val="1_2_1"/>
  <p:tag name="KSO_WM_UNIT_LAYERLEVEL" val="1_1_1"/>
  <p:tag name="KSO_WM_UNIT_TYPE" val="l_h_i"/>
</p:tagLst>
</file>

<file path=ppt/tags/tag12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2_1"/>
  <p:tag name="KSO_WM_UNIT_INDEX" val="1_2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12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4_2"/>
  <p:tag name="KSO_WM_UNIT_INDEX" val="1_4_2"/>
  <p:tag name="KSO_WM_UNIT_LAYERLEVEL" val="1_1_1"/>
  <p:tag name="KSO_WM_UNIT_TYPE" val="l_h_i"/>
</p:tagLst>
</file>

<file path=ppt/tags/tag12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brightness&quot;:0,&quot;colorType&quot;:1,&quot;foreColorIndex&quot;:8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01_3*l_h_i*1_4_3"/>
  <p:tag name="KSO_WM_UNIT_INDEX" val="1_4_3"/>
  <p:tag name="KSO_WM_UNIT_LAYERLEVEL" val="1_1_1"/>
  <p:tag name="KSO_WM_UNIT_TYPE" val="l_h_i"/>
</p:tagLst>
</file>

<file path=ppt/tags/tag12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01_3*l_h_i*1_4_1"/>
  <p:tag name="KSO_WM_UNIT_INDEX" val="1_4_1"/>
  <p:tag name="KSO_WM_UNIT_LAYERLEVEL" val="1_1_1"/>
  <p:tag name="KSO_WM_UNIT_TYPE" val="l_h_i"/>
</p:tagLst>
</file>

<file path=ppt/tags/tag12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4_1"/>
  <p:tag name="KSO_WM_UNIT_INDEX" val="1_4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12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20_3*l_h_i*1_1_1"/>
  <p:tag name="KSO_WM_UNIT_INDEX" val="1_1_1"/>
  <p:tag name="KSO_WM_UNIT_LAYERLEVEL" val="1_1_1"/>
  <p:tag name="KSO_WM_UNIT_TYPE" val="l_h_i"/>
</p:tagLst>
</file>

<file path=ppt/tags/tag13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20_3*l_h_i*1_1_2"/>
  <p:tag name="KSO_WM_UNIT_INDEX" val="1_1_2"/>
  <p:tag name="KSO_WM_UNIT_LAYERLEVEL" val="1_1_1"/>
  <p:tag name="KSO_WM_UNIT_TYPE" val="l_h_i"/>
</p:tagLst>
</file>

<file path=ppt/tags/tag13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13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6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20_3*l_h_i*1_2_1"/>
  <p:tag name="KSO_WM_UNIT_INDEX" val="1_2_1"/>
  <p:tag name="KSO_WM_UNIT_LAYERLEVEL" val="1_1_1"/>
  <p:tag name="KSO_WM_UNIT_TYPE" val="l_h_i"/>
</p:tagLst>
</file>

<file path=ppt/tags/tag13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20_3*l_h_i*1_2_2"/>
  <p:tag name="KSO_WM_UNIT_INDEX" val="1_2_2"/>
  <p:tag name="KSO_WM_UNIT_LAYERLEVEL" val="1_1_1"/>
  <p:tag name="KSO_WM_UNIT_TYPE" val="l_h_i"/>
</p:tagLst>
</file>

<file path=ppt/tags/tag13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13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20_3*l_h_i*1_3_1"/>
  <p:tag name="KSO_WM_UNIT_INDEX" val="1_3_1"/>
  <p:tag name="KSO_WM_UNIT_LAYERLEVEL" val="1_1_1"/>
  <p:tag name="KSO_WM_UNIT_TYPE" val="l_h_i"/>
</p:tagLst>
</file>

<file path=ppt/tags/tag13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20_3*l_h_i*1_3_2"/>
  <p:tag name="KSO_WM_UNIT_INDEX" val="1_3_2"/>
  <p:tag name="KSO_WM_UNIT_LAYERLEVEL" val="1_1_1"/>
  <p:tag name="KSO_WM_UNIT_TYPE" val="l_h_i"/>
</p:tagLst>
</file>

<file path=ppt/tags/tag13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13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8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20_3*l_h_i*1_4_1"/>
  <p:tag name="KSO_WM_UNIT_INDEX" val="1_4_1"/>
  <p:tag name="KSO_WM_UNIT_LAYERLEVEL" val="1_1_1"/>
  <p:tag name="KSO_WM_UNIT_TYPE" val="l_h_i"/>
</p:tagLst>
</file>

<file path=ppt/tags/tag13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20_3*l_h_i*1_4_2"/>
  <p:tag name="KSO_WM_UNIT_INDEX" val="1_4_2"/>
  <p:tag name="KSO_WM_UNIT_LAYERLEVEL" val="1_1_1"/>
  <p:tag name="KSO_WM_UNIT_TYPE" val="l_h_i"/>
</p:tagLst>
</file>

<file path=ppt/tags/tag14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14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i*1_1"/>
  <p:tag name="KSO_WM_UNIT_INDEX" val="1_1"/>
  <p:tag name="KSO_WM_UNIT_LAYERLEVEL" val="1_1"/>
  <p:tag name="KSO_WM_UNIT_LINE_FORE_SCHEMECOLOR_INDEX" val="5"/>
  <p:tag name="KSO_WM_UNIT_TYPE" val="l_i"/>
</p:tagLst>
</file>

<file path=ppt/tags/tag14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i*1_2"/>
  <p:tag name="KSO_WM_UNIT_INDEX" val="1_2"/>
  <p:tag name="KSO_WM_UNIT_LAYERLEVEL" val="1_1"/>
  <p:tag name="KSO_WM_UNIT_LINE_FORE_SCHEMECOLOR_INDEX" val="5"/>
  <p:tag name="KSO_WM_UNIT_TYPE" val="l_i"/>
</p:tagLst>
</file>

<file path=ppt/tags/tag143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6000000238418579,&quot;colorType&quot;:1,&quot;foreColorIndex&quot;:5,&quot;pos&quot;:0.19580000638961792,&quot;transparency&quot;:0},{&quot;brightness&quot;:-0.25,&quot;colorType&quot;:1,&quot;foreColorIndex&quot;:5,&quot;pos&quot;:0.9399999976158142,&quot;transparency&quot;:0},{&quot;brightness&quot;:0,&quot;colorType&quot;:1,&quot;foreColorIndex&quot;:5,&quot;pos&quot;:0.7300000190734863,&quot;transparency&quot;:0}],&quot;type&quot;:3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0.800000011920929},{&quot;brightness&quot;:0,&quot;colorType&quot;:1,&quot;foreColorIndex&quot;:5,&quot;pos&quot;:0.6499999761581421,&quot;transparency&quot;:0},{&quot;brightness&quot;:0,&quot;colorType&quot;:1,&quot;foreColorIndex&quot;:5,&quot;pos&quot;:0.3199999928474426,&quot;transparency&quot;:0.800000011920929}],&quot;type&quot;:2},&quot;shadow&quot;:{&quot;brightness&quot;:0,&quot;colorType&quot;:1,&quot;foreColorIndex&quot;:5,&quot;transparency&quot;:0.7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7_3*l_h_i*1_4_1"/>
  <p:tag name="KSO_WM_UNIT_INDEX" val="1_4_1"/>
  <p:tag name="KSO_WM_UNIT_LAYERLEVEL" val="1_1_1"/>
  <p:tag name="KSO_WM_UNIT_TYPE" val="l_h_i"/>
</p:tagLst>
</file>

<file path=ppt/tags/tag144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14,&quot;pos&quot;:0,&quot;transparency&quot;:0},{&quot;brightness&quot;:0.4000000059604645,&quot;colorType&quot;:1,&quot;foreColorIndex&quot;:5,&quot;pos&quot;:1,&quot;transparency&quot;:0}],&quot;type&quot;:3},&quot;glow&quot;:{&quot;colorType&quot;:0},&quot;line&quot;:{&quot;solidLine&quot;:{&quot;brightness&quot;:0.4000000059604645,&quot;colorType&quot;:1,&quot;foreColorIndex&quot;:5,&quot;transparency&quot;:0},&quot;type&quot;:1},&quot;shadow&quot;:{&quot;brightness&quot;:0,&quot;colorType&quot;:1,&quot;foreColorIndex&quot;:5,&quot;transparency&quot;:0.720000028610229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7_3*l_h_i*1_4_2"/>
  <p:tag name="KSO_WM_UNIT_INDEX" val="1_4_2"/>
  <p:tag name="KSO_WM_UNIT_LAYERLEVEL" val="1_1_1"/>
  <p:tag name="KSO_WM_UNIT_LINE_FORE_SCHEMECOLOR_INDEX" val="5"/>
  <p:tag name="KSO_WM_UNIT_TYPE" val="l_h_i"/>
</p:tagLst>
</file>

<file path=ppt/tags/tag14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h_f*1_4_1"/>
  <p:tag name="KSO_WM_UNIT_INDEX" val="1_4_1"/>
  <p:tag name="KSO_WM_UNIT_LAYERLEVEL" val="1_1_1"/>
  <p:tag name="KSO_WM_UNIT_NOCLEAR" val="0"/>
  <p:tag name="KSO_WM_UNIT_PRESET_TEXT" val="单击此处输入你的项正文，请阐述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46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800000011920929,&quot;colorType&quot;:1,&quot;foreColorIndex&quot;:5,&quot;pos&quot;:0.75,&quot;transparency&quot;:0},{&quot;brightness&quot;:0,&quot;colorType&quot;:1,&quot;foreColorIndex&quot;:14,&quot;pos&quot;:0.47999998927116394,&quot;transparency&quot;:0}],&quot;type&quot;:3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0.800000011920929},{&quot;brightness&quot;:0,&quot;colorType&quot;:1,&quot;foreColorIndex&quot;:5,&quot;pos&quot;:0.6499999761581421,&quot;transparency&quot;:0},{&quot;brightness&quot;:0,&quot;colorType&quot;:1,&quot;foreColorIndex&quot;:5,&quot;pos&quot;:0.3199999928474426,&quot;transparency&quot;:0.800000011920929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h_i*1_3_1"/>
  <p:tag name="KSO_WM_UNIT_INDEX" val="1_3_1"/>
  <p:tag name="KSO_WM_UNIT_LAYERLEVEL" val="1_1_1"/>
  <p:tag name="KSO_WM_UNIT_TYPE" val="l_h_i"/>
</p:tagLst>
</file>

<file path=ppt/tags/tag147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-0.25,&quot;colorType&quot;:1,&quot;foreColorIndex&quot;:5,&quot;pos&quot;:0.8199999928474426,&quot;transparency&quot;:0},{&quot;brightness&quot;:0.4000000059604645,&quot;colorType&quot;:1,&quot;foreColorIndex&quot;:5,&quot;pos&quot;:0,&quot;transparency&quot;:0},{&quot;brightness&quot;:0,&quot;colorType&quot;:1,&quot;foreColorIndex&quot;:5,&quot;pos&quot;:0.33000001311302185,&quot;transparency&quot;:0}],&quot;type&quot;:3},&quot;glow&quot;:{&quot;colorType&quot;:0},&quot;line&quot;:{&quot;type&quot;:0},&quot;shadow&quot;:{&quot;brightness&quot;:0,&quot;colorType&quot;:1,&quot;foreColorIndex&quot;:5,&quot;transparency&quot;:0.720000028610229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7_3*l_h_i*1_3_2"/>
  <p:tag name="KSO_WM_UNIT_INDEX" val="1_3_2"/>
  <p:tag name="KSO_WM_UNIT_LAYERLEVEL" val="1_1_1"/>
  <p:tag name="KSO_WM_UNIT_TYPE" val="l_h_i"/>
</p:tagLst>
</file>

<file path=ppt/tags/tag14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h_f*1_3_1"/>
  <p:tag name="KSO_WM_UNIT_INDEX" val="1_3_1"/>
  <p:tag name="KSO_WM_UNIT_LAYERLEVEL" val="1_1_1"/>
  <p:tag name="KSO_WM_UNIT_NOCLEAR" val="0"/>
  <p:tag name="KSO_WM_UNIT_PRESET_TEXT" val="单击此处输入你的项正文，请阐述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49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6000000238418579,&quot;colorType&quot;:1,&quot;foreColorIndex&quot;:5,&quot;pos&quot;:0.19580000638961792,&quot;transparency&quot;:0},{&quot;brightness&quot;:-0.25,&quot;colorType&quot;:1,&quot;foreColorIndex&quot;:5,&quot;pos&quot;:0.9399999976158142,&quot;transparency&quot;:0},{&quot;brightness&quot;:0,&quot;colorType&quot;:1,&quot;foreColorIndex&quot;:5,&quot;pos&quot;:0.7300000190734863,&quot;transparency&quot;:0}],&quot;type&quot;:3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0.800000011920929},{&quot;brightness&quot;:0,&quot;colorType&quot;:1,&quot;foreColorIndex&quot;:5,&quot;pos&quot;:0.6499999761581421,&quot;transparency&quot;:0},{&quot;brightness&quot;:0,&quot;colorType&quot;:1,&quot;foreColorIndex&quot;:5,&quot;pos&quot;:0.3199999928474426,&quot;transparency&quot;:0.800000011920929}],&quot;type&quot;:2},&quot;shadow&quot;:{&quot;brightness&quot;:0,&quot;colorType&quot;:1,&quot;foreColorIndex&quot;:5,&quot;transparency&quot;:0.7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7_3*l_h_i*1_2_1"/>
  <p:tag name="KSO_WM_UNIT_INDEX" val="1_2_1"/>
  <p:tag name="KSO_WM_UNIT_LAYERLEVEL" val="1_1_1"/>
  <p:tag name="KSO_WM_UNIT_TYPE" val="l_h_i"/>
</p:tagLst>
</file>

<file path=ppt/tags/tag150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14,&quot;pos&quot;:0,&quot;transparency&quot;:0},{&quot;brightness&quot;:0.4000000059604645,&quot;colorType&quot;:1,&quot;foreColorIndex&quot;:5,&quot;pos&quot;:1,&quot;transparency&quot;:0}],&quot;type&quot;:3},&quot;glow&quot;:{&quot;colorType&quot;:0},&quot;line&quot;:{&quot;solidLine&quot;:{&quot;brightness&quot;:0.4000000059604645,&quot;colorType&quot;:1,&quot;foreColorIndex&quot;:5,&quot;transparency&quot;:0},&quot;type&quot;:1},&quot;shadow&quot;:{&quot;brightness&quot;:0,&quot;colorType&quot;:1,&quot;foreColorIndex&quot;:5,&quot;transparency&quot;:0.720000028610229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7_3*l_h_i*1_2_2"/>
  <p:tag name="KSO_WM_UNIT_INDEX" val="1_2_2"/>
  <p:tag name="KSO_WM_UNIT_LAYERLEVEL" val="1_1_1"/>
  <p:tag name="KSO_WM_UNIT_LINE_FORE_SCHEMECOLOR_INDEX" val="5"/>
  <p:tag name="KSO_WM_UNIT_TYPE" val="l_h_i"/>
</p:tagLst>
</file>

<file path=ppt/tags/tag15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h_f*1_2_1"/>
  <p:tag name="KSO_WM_UNIT_INDEX" val="1_2_1"/>
  <p:tag name="KSO_WM_UNIT_LAYERLEVEL" val="1_1_1"/>
  <p:tag name="KSO_WM_UNIT_NOCLEAR" val="0"/>
  <p:tag name="KSO_WM_UNIT_PRESET_TEXT" val="单击此处输入你的项正文，请阐述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52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800000011920929,&quot;colorType&quot;:1,&quot;foreColorIndex&quot;:5,&quot;pos&quot;:0.75,&quot;transparency&quot;:0},{&quot;brightness&quot;:0,&quot;colorType&quot;:1,&quot;foreColorIndex&quot;:14,&quot;pos&quot;:0.47999998927116394,&quot;transparency&quot;:0}],&quot;type&quot;:3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0.800000011920929},{&quot;brightness&quot;:0,&quot;colorType&quot;:1,&quot;foreColorIndex&quot;:5,&quot;pos&quot;:0.6499999761581421,&quot;transparency&quot;:0},{&quot;brightness&quot;:0,&quot;colorType&quot;:1,&quot;foreColorIndex&quot;:5,&quot;pos&quot;:0.3199999928474426,&quot;transparency&quot;:0.800000011920929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h_i*1_1_1"/>
  <p:tag name="KSO_WM_UNIT_INDEX" val="1_1_1"/>
  <p:tag name="KSO_WM_UNIT_LAYERLEVEL" val="1_1_1"/>
  <p:tag name="KSO_WM_UNIT_TYPE" val="l_h_i"/>
</p:tagLst>
</file>

<file path=ppt/tags/tag153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-0.25,&quot;colorType&quot;:1,&quot;foreColorIndex&quot;:5,&quot;pos&quot;:0.8199999928474426,&quot;transparency&quot;:0},{&quot;brightness&quot;:0.4000000059604645,&quot;colorType&quot;:1,&quot;foreColorIndex&quot;:5,&quot;pos&quot;:0,&quot;transparency&quot;:0},{&quot;brightness&quot;:0,&quot;colorType&quot;:1,&quot;foreColorIndex&quot;:5,&quot;pos&quot;:0.33000001311302185,&quot;transparency&quot;:0}],&quot;type&quot;:3},&quot;glow&quot;:{&quot;colorType&quot;:0},&quot;line&quot;:{&quot;type&quot;:0},&quot;shadow&quot;:{&quot;brightness&quot;:0,&quot;colorType&quot;:1,&quot;foreColorIndex&quot;:5,&quot;transparency&quot;:0.720000028610229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7_3*l_h_i*1_1_2"/>
  <p:tag name="KSO_WM_UNIT_INDEX" val="1_1_2"/>
  <p:tag name="KSO_WM_UNIT_LAYERLEVEL" val="1_1_1"/>
  <p:tag name="KSO_WM_UNIT_TYPE" val="l_h_i"/>
</p:tagLst>
</file>

<file path=ppt/tags/tag15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h_f*1_1_1"/>
  <p:tag name="KSO_WM_UNIT_INDEX" val="1_1_1"/>
  <p:tag name="KSO_WM_UNIT_LAYERLEVEL" val="1_1_1"/>
  <p:tag name="KSO_WM_UNIT_NOCLEAR" val="0"/>
  <p:tag name="KSO_WM_UNIT_PRESET_TEXT" val="单击此处输入你的项正文，请阐述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55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0897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897_7*e*1"/>
  <p:tag name="KSO_WM_UNIT_INDEX" val="1"/>
  <p:tag name="KSO_WM_UNIT_LAYERLEVEL" val="1"/>
  <p:tag name="KSO_WM_UNIT_NOCLEAR" val="0"/>
  <p:tag name="KSO_WM_UNIT_PRESET_TEXT" val="01"/>
  <p:tag name="KSO_WM_UNIT_TYPE" val="e"/>
  <p:tag name="KSO_WM_UNIT_VALUE" val="6"/>
</p:tagLst>
</file>

<file path=ppt/tags/tag156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0897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897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0"/>
</p:tagLst>
</file>

<file path=ppt/tags/tag157.xml><?xml version="1.0" encoding="utf-8"?>
<p:tagLst xmlns:p="http://schemas.openxmlformats.org/presentationml/2006/main">
  <p:tag name="KSO_WM_BEAUTIFY_FLAG" val="#wm#"/>
  <p:tag name="KSO_WM_SLIDE_CONTENT_AREA" val="{&quot;left&quot;:&quot;155.45&quot;,&quot;top&quot;:&quot;111.75&quot;,&quot;width&quot;:&quot;791.35&quot;,&quot;height&quot;:&quot;345.4&quot;}"/>
  <p:tag name="KSO_WM_SLIDE_ID" val="custom20230897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SPECIAL_SOURCE" val="bdnull"/>
  <p:tag name="KSO_WM_TAG_VERSION" val="3.0"/>
  <p:tag name="KSO_WM_TEMPLATE_CATEGORY" val="custom"/>
  <p:tag name="KSO_WM_TEMPLATE_COLOR_TYPE" val="0"/>
  <p:tag name="KSO_WM_TEMPLATE_INDEX" val="20230897"/>
  <p:tag name="KSO_WM_TEMPLATE_MASTER_TYPE" val="0"/>
  <p:tag name="KSO_WM_TEMPLATE_SUBCATEGORY" val="29"/>
</p:tagLst>
</file>

<file path=ppt/tags/tag15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600000023841857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66_3*l_h_i*1_1_1"/>
  <p:tag name="KSO_WM_UNIT_INDEX" val="1_1_1"/>
  <p:tag name="KSO_WM_UNIT_LAYERLEVEL" val="1_1_1"/>
  <p:tag name="KSO_WM_UNIT_TYPE" val="l_h_i"/>
</p:tagLst>
</file>

<file path=ppt/tags/tag15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66_3*l_h_i*1_1_2"/>
  <p:tag name="KSO_WM_UNIT_INDEX" val="1_1_2"/>
  <p:tag name="KSO_WM_UNIT_LAYERLEVEL" val="1_1_1"/>
  <p:tag name="KSO_WM_UNIT_TYPE" val="l_h_i"/>
</p:tagLst>
</file>

<file path=ppt/tags/tag16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HIGHLIGHT" val="0"/>
  <p:tag name="KSO_WM_UNIT_ID" val="diagram20231366_3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YPE" val="l_h_a"/>
</p:tagLst>
</file>

<file path=ppt/tags/tag16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.600000023841857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66_3*l_h_i*1_2_1"/>
  <p:tag name="KSO_WM_UNIT_INDEX" val="1_2_1"/>
  <p:tag name="KSO_WM_UNIT_LAYERLEVEL" val="1_1_1"/>
  <p:tag name="KSO_WM_UNIT_TYPE" val="l_h_i"/>
</p:tagLst>
</file>

<file path=ppt/tags/tag16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66_3*l_h_i*1_2_2"/>
  <p:tag name="KSO_WM_UNIT_INDEX" val="1_2_2"/>
  <p:tag name="KSO_WM_UNIT_LAYERLEVEL" val="1_1_1"/>
  <p:tag name="KSO_WM_UNIT_TYPE" val="l_h_i"/>
</p:tagLst>
</file>

<file path=ppt/tags/tag16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HIGHLIGHT" val="0"/>
  <p:tag name="KSO_WM_UNIT_ID" val="diagram20231366_3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YPE" val="l_h_a"/>
</p:tagLst>
</file>

<file path=ppt/tags/tag16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.600000023841857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66_3*l_h_i*1_3_1"/>
  <p:tag name="KSO_WM_UNIT_INDEX" val="1_3_1"/>
  <p:tag name="KSO_WM_UNIT_LAYERLEVEL" val="1_1_1"/>
  <p:tag name="KSO_WM_UNIT_TYPE" val="l_h_i"/>
</p:tagLst>
</file>

<file path=ppt/tags/tag16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66_3*l_h_i*1_3_2"/>
  <p:tag name="KSO_WM_UNIT_INDEX" val="1_3_2"/>
  <p:tag name="KSO_WM_UNIT_LAYERLEVEL" val="1_1_1"/>
  <p:tag name="KSO_WM_UNIT_TYPE" val="l_h_i"/>
</p:tagLst>
</file>

<file path=ppt/tags/tag16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HIGHLIGHT" val="0"/>
  <p:tag name="KSO_WM_UNIT_ID" val="diagram20231366_3*l_h_a*1_3_1"/>
  <p:tag name="KSO_WM_UNIT_INDEX" val="1_3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YPE" val="l_h_a"/>
</p:tagLst>
</file>

<file path=ppt/tags/tag16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.600000023841857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66_3*l_h_i*1_4_1"/>
  <p:tag name="KSO_WM_UNIT_INDEX" val="1_4_1"/>
  <p:tag name="KSO_WM_UNIT_LAYERLEVEL" val="1_1_1"/>
  <p:tag name="KSO_WM_UNIT_TYPE" val="l_h_i"/>
</p:tagLst>
</file>

<file path=ppt/tags/tag16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66_3*l_h_i*1_4_2"/>
  <p:tag name="KSO_WM_UNIT_INDEX" val="1_4_2"/>
  <p:tag name="KSO_WM_UNIT_LAYERLEVEL" val="1_1_1"/>
  <p:tag name="KSO_WM_UNIT_TYPE" val="l_h_i"/>
</p:tagLst>
</file>

<file path=ppt/tags/tag16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HIGHLIGHT" val="0"/>
  <p:tag name="KSO_WM_UNIT_ID" val="diagram20231366_3*l_h_a*1_4_1"/>
  <p:tag name="KSO_WM_UNIT_INDEX" val="1_4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YPE" val="l_h_a"/>
</p:tagLst>
</file>

<file path=ppt/tags/tag17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-0.15000000596046448,&quot;colorType&quot;:1,&quot;foreColorIndex&quot;:14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i*1_1_1"/>
  <p:tag name="KSO_WM_UNIT_INDEX" val="1_1_1"/>
  <p:tag name="KSO_WM_UNIT_LAYERLEVEL" val="1_1_1"/>
  <p:tag name="KSO_WM_UNIT_TYPE" val="l_h_i"/>
</p:tagLst>
</file>

<file path=ppt/tags/tag171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1,&quot;foreColorIndex&quot;:5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9_3*l_h_i*1_1_2"/>
  <p:tag name="KSO_WM_UNIT_INDEX" val="1_1_2"/>
  <p:tag name="KSO_WM_UNIT_LAYERLEVEL" val="1_1_1"/>
  <p:tag name="KSO_WM_UNIT_TYPE" val="l_h_i"/>
</p:tagLst>
</file>

<file path=ppt/tags/tag17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f*1_1_1"/>
  <p:tag name="KSO_WM_UNIT_INDEX" val="1_1_1"/>
  <p:tag name="KSO_WM_UNIT_LAYERLEVEL" val="1_1_1"/>
  <p:tag name="KSO_WM_UNIT_NOCLEAR" val="0"/>
  <p:tag name="KSO_WM_UNIT_PRESET_TEXT" val="单击此处输入你的正文，文字是您思想的提炼，为了最终演示发布的良好效果，请尽量言简意赅的阐述观点。"/>
  <p:tag name="KSO_WM_UNIT_SUBTYPE" val="a"/>
  <p:tag name="KSO_WM_UNIT_TYPE" val="l_h_f"/>
  <p:tag name="KSO_WM_UNIT_VALUE" val="120"/>
</p:tagLst>
</file>

<file path=ppt/tags/tag17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-0.15000000596046448,&quot;colorType&quot;:1,&quot;foreColorIndex&quot;:14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i*1_2_1"/>
  <p:tag name="KSO_WM_UNIT_INDEX" val="1_2_1"/>
  <p:tag name="KSO_WM_UNIT_LAYERLEVEL" val="1_1_1"/>
  <p:tag name="KSO_WM_UNIT_TYPE" val="l_h_i"/>
</p:tagLst>
</file>

<file path=ppt/tags/tag174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1,&quot;foreColorIndex&quot;:5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9_3*l_h_i*1_2_2"/>
  <p:tag name="KSO_WM_UNIT_INDEX" val="1_2_2"/>
  <p:tag name="KSO_WM_UNIT_LAYERLEVEL" val="1_1_1"/>
  <p:tag name="KSO_WM_UNIT_TYPE" val="l_h_i"/>
</p:tagLst>
</file>

<file path=ppt/tags/tag17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f*1_2_1"/>
  <p:tag name="KSO_WM_UNIT_INDEX" val="1_2_1"/>
  <p:tag name="KSO_WM_UNIT_LAYERLEVEL" val="1_1_1"/>
  <p:tag name="KSO_WM_UNIT_NOCLEAR" val="0"/>
  <p:tag name="KSO_WM_UNIT_PRESET_TEXT" val="单击此处输入你的正文，文字是您思想的提炼，为了最终演示发布的良好效果，请尽量言简意赅的阐述观点。"/>
  <p:tag name="KSO_WM_UNIT_SUBTYPE" val="a"/>
  <p:tag name="KSO_WM_UNIT_TYPE" val="l_h_f"/>
  <p:tag name="KSO_WM_UNIT_VALUE" val="120"/>
</p:tagLst>
</file>

<file path=ppt/tags/tag17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-0.15000000596046448,&quot;colorType&quot;:1,&quot;foreColorIndex&quot;:14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i*1_3_1"/>
  <p:tag name="KSO_WM_UNIT_INDEX" val="1_3_1"/>
  <p:tag name="KSO_WM_UNIT_LAYERLEVEL" val="1_1_1"/>
  <p:tag name="KSO_WM_UNIT_TYPE" val="l_h_i"/>
</p:tagLst>
</file>

<file path=ppt/tags/tag177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1,&quot;foreColorIndex&quot;:5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9_3*l_h_i*1_3_2"/>
  <p:tag name="KSO_WM_UNIT_INDEX" val="1_3_2"/>
  <p:tag name="KSO_WM_UNIT_LAYERLEVEL" val="1_1_1"/>
  <p:tag name="KSO_WM_UNIT_TYPE" val="l_h_i"/>
</p:tagLst>
</file>

<file path=ppt/tags/tag17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f*1_3_1"/>
  <p:tag name="KSO_WM_UNIT_INDEX" val="1_3_1"/>
  <p:tag name="KSO_WM_UNIT_LAYERLEVEL" val="1_1_1"/>
  <p:tag name="KSO_WM_UNIT_NOCLEAR" val="0"/>
  <p:tag name="KSO_WM_UNIT_PRESET_TEXT" val="单击此处输入你的正文，文字是您思想的提炼，为了最终演示发布的良好效果，请尽量言简意赅的阐述观点。"/>
  <p:tag name="KSO_WM_UNIT_SUBTYPE" val="a"/>
  <p:tag name="KSO_WM_UNIT_TYPE" val="l_h_f"/>
  <p:tag name="KSO_WM_UNIT_VALUE" val="120"/>
</p:tagLst>
</file>

<file path=ppt/tags/tag17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-0.15000000596046448,&quot;colorType&quot;:1,&quot;foreColorIndex&quot;:14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i*1_4_1"/>
  <p:tag name="KSO_WM_UNIT_INDEX" val="1_4_1"/>
  <p:tag name="KSO_WM_UNIT_LAYERLEVEL" val="1_1_1"/>
  <p:tag name="KSO_WM_UNIT_TYPE" val="l_h_i"/>
</p:tagLst>
</file>

<file path=ppt/tags/tag180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1,&quot;foreColorIndex&quot;:5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9_3*l_h_i*1_4_2"/>
  <p:tag name="KSO_WM_UNIT_INDEX" val="1_4_2"/>
  <p:tag name="KSO_WM_UNIT_LAYERLEVEL" val="1_1_1"/>
  <p:tag name="KSO_WM_UNIT_TYPE" val="l_h_i"/>
</p:tagLst>
</file>

<file path=ppt/tags/tag18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f*1_4_1"/>
  <p:tag name="KSO_WM_UNIT_INDEX" val="1_4_1"/>
  <p:tag name="KSO_WM_UNIT_LAYERLEVEL" val="1_1_1"/>
  <p:tag name="KSO_WM_UNIT_NOCLEAR" val="0"/>
  <p:tag name="KSO_WM_UNIT_PRESET_TEXT" val="单击此处输入你的正文，文字是您思想的提炼，为了最终演示发布的良好效果，请尽量言简意赅的阐述观点。"/>
  <p:tag name="KSO_WM_UNIT_SUBTYPE" val="a"/>
  <p:tag name="KSO_WM_UNIT_TYPE" val="l_h_f"/>
  <p:tag name="KSO_WM_UNIT_VALUE" val="120"/>
</p:tagLst>
</file>

<file path=ppt/tags/tag18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i*1_1"/>
  <p:tag name="KSO_WM_UNIT_INDEX" val="1_1"/>
  <p:tag name="KSO_WM_UNIT_LAYERLEVEL" val="1_1"/>
  <p:tag name="KSO_WM_UNIT_LINE_FORE_SCHEMECOLOR_INDEX" val="5"/>
  <p:tag name="KSO_WM_UNIT_TYPE" val="l_i"/>
</p:tagLst>
</file>

<file path=ppt/tags/tag18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i*1_2"/>
  <p:tag name="KSO_WM_UNIT_INDEX" val="1_2"/>
  <p:tag name="KSO_WM_UNIT_LAYERLEVEL" val="1_1"/>
  <p:tag name="KSO_WM_UNIT_LINE_FORE_SCHEMECOLOR_INDEX" val="5"/>
  <p:tag name="KSO_WM_UNIT_TYPE" val="l_i"/>
</p:tagLst>
</file>

<file path=ppt/tags/tag184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6000000238418579,&quot;colorType&quot;:1,&quot;foreColorIndex&quot;:5,&quot;pos&quot;:0.19580000638961792,&quot;transparency&quot;:0},{&quot;brightness&quot;:-0.25,&quot;colorType&quot;:1,&quot;foreColorIndex&quot;:5,&quot;pos&quot;:0.9399999976158142,&quot;transparency&quot;:0},{&quot;brightness&quot;:0,&quot;colorType&quot;:1,&quot;foreColorIndex&quot;:5,&quot;pos&quot;:0.7300000190734863,&quot;transparency&quot;:0}],&quot;type&quot;:3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0.800000011920929},{&quot;brightness&quot;:0,&quot;colorType&quot;:1,&quot;foreColorIndex&quot;:5,&quot;pos&quot;:0.6499999761581421,&quot;transparency&quot;:0},{&quot;brightness&quot;:0,&quot;colorType&quot;:1,&quot;foreColorIndex&quot;:5,&quot;pos&quot;:0.3199999928474426,&quot;transparency&quot;:0.800000011920929}],&quot;type&quot;:2},&quot;shadow&quot;:{&quot;brightness&quot;:0,&quot;colorType&quot;:1,&quot;foreColorIndex&quot;:5,&quot;transparency&quot;:0.7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7_3*l_h_i*1_4_1"/>
  <p:tag name="KSO_WM_UNIT_INDEX" val="1_4_1"/>
  <p:tag name="KSO_WM_UNIT_LAYERLEVEL" val="1_1_1"/>
  <p:tag name="KSO_WM_UNIT_TYPE" val="l_h_i"/>
</p:tagLst>
</file>

<file path=ppt/tags/tag185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14,&quot;pos&quot;:0,&quot;transparency&quot;:0},{&quot;brightness&quot;:0.4000000059604645,&quot;colorType&quot;:1,&quot;foreColorIndex&quot;:5,&quot;pos&quot;:1,&quot;transparency&quot;:0}],&quot;type&quot;:3},&quot;glow&quot;:{&quot;colorType&quot;:0},&quot;line&quot;:{&quot;solidLine&quot;:{&quot;brightness&quot;:0.4000000059604645,&quot;colorType&quot;:1,&quot;foreColorIndex&quot;:5,&quot;transparency&quot;:0},&quot;type&quot;:1},&quot;shadow&quot;:{&quot;brightness&quot;:0,&quot;colorType&quot;:1,&quot;foreColorIndex&quot;:5,&quot;transparency&quot;:0.720000028610229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7_3*l_h_i*1_4_2"/>
  <p:tag name="KSO_WM_UNIT_INDEX" val="1_4_2"/>
  <p:tag name="KSO_WM_UNIT_LAYERLEVEL" val="1_1_1"/>
  <p:tag name="KSO_WM_UNIT_LINE_FORE_SCHEMECOLOR_INDEX" val="5"/>
  <p:tag name="KSO_WM_UNIT_TYPE" val="l_h_i"/>
</p:tagLst>
</file>

<file path=ppt/tags/tag18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h_f*1_4_1"/>
  <p:tag name="KSO_WM_UNIT_INDEX" val="1_4_1"/>
  <p:tag name="KSO_WM_UNIT_LAYERLEVEL" val="1_1_1"/>
  <p:tag name="KSO_WM_UNIT_NOCLEAR" val="0"/>
  <p:tag name="KSO_WM_UNIT_PRESET_TEXT" val="单击此处输入你的项正文，请阐述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87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800000011920929,&quot;colorType&quot;:1,&quot;foreColorIndex&quot;:5,&quot;pos&quot;:0.75,&quot;transparency&quot;:0},{&quot;brightness&quot;:0,&quot;colorType&quot;:1,&quot;foreColorIndex&quot;:14,&quot;pos&quot;:0.47999998927116394,&quot;transparency&quot;:0}],&quot;type&quot;:3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0.800000011920929},{&quot;brightness&quot;:0,&quot;colorType&quot;:1,&quot;foreColorIndex&quot;:5,&quot;pos&quot;:0.6499999761581421,&quot;transparency&quot;:0},{&quot;brightness&quot;:0,&quot;colorType&quot;:1,&quot;foreColorIndex&quot;:5,&quot;pos&quot;:0.3199999928474426,&quot;transparency&quot;:0.800000011920929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h_i*1_3_1"/>
  <p:tag name="KSO_WM_UNIT_INDEX" val="1_3_1"/>
  <p:tag name="KSO_WM_UNIT_LAYERLEVEL" val="1_1_1"/>
  <p:tag name="KSO_WM_UNIT_TYPE" val="l_h_i"/>
</p:tagLst>
</file>

<file path=ppt/tags/tag188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-0.25,&quot;colorType&quot;:1,&quot;foreColorIndex&quot;:5,&quot;pos&quot;:0.8199999928474426,&quot;transparency&quot;:0},{&quot;brightness&quot;:0.4000000059604645,&quot;colorType&quot;:1,&quot;foreColorIndex&quot;:5,&quot;pos&quot;:0,&quot;transparency&quot;:0},{&quot;brightness&quot;:0,&quot;colorType&quot;:1,&quot;foreColorIndex&quot;:5,&quot;pos&quot;:0.33000001311302185,&quot;transparency&quot;:0}],&quot;type&quot;:3},&quot;glow&quot;:{&quot;colorType&quot;:0},&quot;line&quot;:{&quot;type&quot;:0},&quot;shadow&quot;:{&quot;brightness&quot;:0,&quot;colorType&quot;:1,&quot;foreColorIndex&quot;:5,&quot;transparency&quot;:0.720000028610229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7_3*l_h_i*1_3_2"/>
  <p:tag name="KSO_WM_UNIT_INDEX" val="1_3_2"/>
  <p:tag name="KSO_WM_UNIT_LAYERLEVEL" val="1_1_1"/>
  <p:tag name="KSO_WM_UNIT_TYPE" val="l_h_i"/>
</p:tagLst>
</file>

<file path=ppt/tags/tag18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h_f*1_3_1"/>
  <p:tag name="KSO_WM_UNIT_INDEX" val="1_3_1"/>
  <p:tag name="KSO_WM_UNIT_LAYERLEVEL" val="1_1_1"/>
  <p:tag name="KSO_WM_UNIT_NOCLEAR" val="0"/>
  <p:tag name="KSO_WM_UNIT_PRESET_TEXT" val="单击此处输入你的项正文，请阐述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90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6000000238418579,&quot;colorType&quot;:1,&quot;foreColorIndex&quot;:5,&quot;pos&quot;:0.19580000638961792,&quot;transparency&quot;:0},{&quot;brightness&quot;:-0.25,&quot;colorType&quot;:1,&quot;foreColorIndex&quot;:5,&quot;pos&quot;:0.9399999976158142,&quot;transparency&quot;:0},{&quot;brightness&quot;:0,&quot;colorType&quot;:1,&quot;foreColorIndex&quot;:5,&quot;pos&quot;:0.7300000190734863,&quot;transparency&quot;:0}],&quot;type&quot;:3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0.800000011920929},{&quot;brightness&quot;:0,&quot;colorType&quot;:1,&quot;foreColorIndex&quot;:5,&quot;pos&quot;:0.6499999761581421,&quot;transparency&quot;:0},{&quot;brightness&quot;:0,&quot;colorType&quot;:1,&quot;foreColorIndex&quot;:5,&quot;pos&quot;:0.3199999928474426,&quot;transparency&quot;:0.800000011920929}],&quot;type&quot;:2},&quot;shadow&quot;:{&quot;brightness&quot;:0,&quot;colorType&quot;:1,&quot;foreColorIndex&quot;:5,&quot;transparency&quot;:0.7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7_3*l_h_i*1_2_1"/>
  <p:tag name="KSO_WM_UNIT_INDEX" val="1_2_1"/>
  <p:tag name="KSO_WM_UNIT_LAYERLEVEL" val="1_1_1"/>
  <p:tag name="KSO_WM_UNIT_TYPE" val="l_h_i"/>
</p:tagLst>
</file>

<file path=ppt/tags/tag191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14,&quot;pos&quot;:0,&quot;transparency&quot;:0},{&quot;brightness&quot;:0.4000000059604645,&quot;colorType&quot;:1,&quot;foreColorIndex&quot;:5,&quot;pos&quot;:1,&quot;transparency&quot;:0}],&quot;type&quot;:3},&quot;glow&quot;:{&quot;colorType&quot;:0},&quot;line&quot;:{&quot;solidLine&quot;:{&quot;brightness&quot;:0.4000000059604645,&quot;colorType&quot;:1,&quot;foreColorIndex&quot;:5,&quot;transparency&quot;:0},&quot;type&quot;:1},&quot;shadow&quot;:{&quot;brightness&quot;:0,&quot;colorType&quot;:1,&quot;foreColorIndex&quot;:5,&quot;transparency&quot;:0.720000028610229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7_3*l_h_i*1_2_2"/>
  <p:tag name="KSO_WM_UNIT_INDEX" val="1_2_2"/>
  <p:tag name="KSO_WM_UNIT_LAYERLEVEL" val="1_1_1"/>
  <p:tag name="KSO_WM_UNIT_LINE_FORE_SCHEMECOLOR_INDEX" val="5"/>
  <p:tag name="KSO_WM_UNIT_TYPE" val="l_h_i"/>
</p:tagLst>
</file>

<file path=ppt/tags/tag19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h_f*1_2_1"/>
  <p:tag name="KSO_WM_UNIT_INDEX" val="1_2_1"/>
  <p:tag name="KSO_WM_UNIT_LAYERLEVEL" val="1_1_1"/>
  <p:tag name="KSO_WM_UNIT_NOCLEAR" val="0"/>
  <p:tag name="KSO_WM_UNIT_PRESET_TEXT" val="单击此处输入你的项正文，请阐述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93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800000011920929,&quot;colorType&quot;:1,&quot;foreColorIndex&quot;:5,&quot;pos&quot;:0.75,&quot;transparency&quot;:0},{&quot;brightness&quot;:0,&quot;colorType&quot;:1,&quot;foreColorIndex&quot;:14,&quot;pos&quot;:0.47999998927116394,&quot;transparency&quot;:0}],&quot;type&quot;:3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0.800000011920929},{&quot;brightness&quot;:0,&quot;colorType&quot;:1,&quot;foreColorIndex&quot;:5,&quot;pos&quot;:0.6499999761581421,&quot;transparency&quot;:0},{&quot;brightness&quot;:0,&quot;colorType&quot;:1,&quot;foreColorIndex&quot;:5,&quot;pos&quot;:0.3199999928474426,&quot;transparency&quot;:0.800000011920929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h_i*1_1_1"/>
  <p:tag name="KSO_WM_UNIT_INDEX" val="1_1_1"/>
  <p:tag name="KSO_WM_UNIT_LAYERLEVEL" val="1_1_1"/>
  <p:tag name="KSO_WM_UNIT_TYPE" val="l_h_i"/>
</p:tagLst>
</file>

<file path=ppt/tags/tag194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-0.25,&quot;colorType&quot;:1,&quot;foreColorIndex&quot;:5,&quot;pos&quot;:0.8199999928474426,&quot;transparency&quot;:0},{&quot;brightness&quot;:0.4000000059604645,&quot;colorType&quot;:1,&quot;foreColorIndex&quot;:5,&quot;pos&quot;:0,&quot;transparency&quot;:0},{&quot;brightness&quot;:0,&quot;colorType&quot;:1,&quot;foreColorIndex&quot;:5,&quot;pos&quot;:0.33000001311302185,&quot;transparency&quot;:0}],&quot;type&quot;:3},&quot;glow&quot;:{&quot;colorType&quot;:0},&quot;line&quot;:{&quot;type&quot;:0},&quot;shadow&quot;:{&quot;brightness&quot;:0,&quot;colorType&quot;:1,&quot;foreColorIndex&quot;:5,&quot;transparency&quot;:0.720000028610229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7_3*l_h_i*1_1_2"/>
  <p:tag name="KSO_WM_UNIT_INDEX" val="1_1_2"/>
  <p:tag name="KSO_WM_UNIT_LAYERLEVEL" val="1_1_1"/>
  <p:tag name="KSO_WM_UNIT_TYPE" val="l_h_i"/>
</p:tagLst>
</file>

<file path=ppt/tags/tag19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h_f*1_1_1"/>
  <p:tag name="KSO_WM_UNIT_INDEX" val="1_1_1"/>
  <p:tag name="KSO_WM_UNIT_LAYERLEVEL" val="1_1_1"/>
  <p:tag name="KSO_WM_UNIT_NOCLEAR" val="0"/>
  <p:tag name="KSO_WM_UNIT_PRESET_TEXT" val="单击此处输入你的项正文，请阐述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96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0897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897_7*e*1"/>
  <p:tag name="KSO_WM_UNIT_INDEX" val="1"/>
  <p:tag name="KSO_WM_UNIT_LAYERLEVEL" val="1"/>
  <p:tag name="KSO_WM_UNIT_NOCLEAR" val="0"/>
  <p:tag name="KSO_WM_UNIT_PRESET_TEXT" val="01"/>
  <p:tag name="KSO_WM_UNIT_TYPE" val="e"/>
  <p:tag name="KSO_WM_UNIT_VALUE" val="6"/>
</p:tagLst>
</file>

<file path=ppt/tags/tag197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0897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897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0"/>
</p:tagLst>
</file>

<file path=ppt/tags/tag198.xml><?xml version="1.0" encoding="utf-8"?>
<p:tagLst xmlns:p="http://schemas.openxmlformats.org/presentationml/2006/main">
  <p:tag name="KSO_WM_BEAUTIFY_FLAG" val="#wm#"/>
  <p:tag name="KSO_WM_SLIDE_CONTENT_AREA" val="{&quot;left&quot;:&quot;155.45&quot;,&quot;top&quot;:&quot;111.75&quot;,&quot;width&quot;:&quot;791.35&quot;,&quot;height&quot;:&quot;345.4&quot;}"/>
  <p:tag name="KSO_WM_SLIDE_ID" val="custom20230897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SPECIAL_SOURCE" val="bdnull"/>
  <p:tag name="KSO_WM_TAG_VERSION" val="3.0"/>
  <p:tag name="KSO_WM_TEMPLATE_CATEGORY" val="custom"/>
  <p:tag name="KSO_WM_TEMPLATE_COLOR_TYPE" val="0"/>
  <p:tag name="KSO_WM_TEMPLATE_INDEX" val="20230897"/>
  <p:tag name="KSO_WM_TEMPLATE_MASTER_TYPE" val="0"/>
  <p:tag name="KSO_WM_TEMPLATE_SUBCATEGORY" val="29"/>
</p:tagLst>
</file>

<file path=ppt/tags/tag199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999999761581421},{&quot;brightness&quot;:0,&quot;colorType&quot;:1,&quot;foreColorIndex&quot;:5,&quot;pos&quot;:0.25,&quot;transparency&quot;:1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"/>
  <p:tag name="KSO_WM_UNIT_INDEX" val="1_1"/>
  <p:tag name="KSO_WM_UNIT_LAYERLEVEL" val="1_1"/>
  <p:tag name="KSO_WM_UNIT_TYPE" val="l_i"/>
</p:tagLst>
</file>

<file path=ppt/tags/tag200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999999761581421},{&quot;brightness&quot;:0,&quot;colorType&quot;:1,&quot;foreColorIndex&quot;:5,&quot;pos&quot;:0.25,&quot;transparency&quot;:1}],&quot;type&quot;:3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2"/>
  <p:tag name="KSO_WM_UNIT_INDEX" val="1_2"/>
  <p:tag name="KSO_WM_UNIT_LAYERLEVEL" val="1_1"/>
  <p:tag name="KSO_WM_UNIT_LINE_FORE_SCHEMECOLOR_INDEX" val="5"/>
  <p:tag name="KSO_WM_UNIT_TYPE" val="l_i"/>
</p:tagLst>
</file>

<file path=ppt/tags/tag201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00000011920929},{&quot;brightness&quot;:0,&quot;colorType&quot;:1,&quot;foreColorIndex&quot;:5,&quot;pos&quot;:0,&quot;transparency&quot;:1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3"/>
  <p:tag name="KSO_WM_UNIT_INDEX" val="1_3"/>
  <p:tag name="KSO_WM_UNIT_LAYERLEVEL" val="1_1"/>
  <p:tag name="KSO_WM_UNIT_TYPE" val="l_i"/>
</p:tagLst>
</file>

<file path=ppt/tags/tag202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00000011920929},{&quot;brightness&quot;:0,&quot;colorType&quot;:1,&quot;foreColorIndex&quot;:5,&quot;pos&quot;:0,&quot;transparency&quot;:1}],&quot;type&quot;:3},&quot;glow&quot;:{&quot;colorType&quot;:0},&quot;line&quot;:{&quot;solidLine&quot;:{&quot;brightness&quot;:0,&quot;colorType&quot;:1,&quot;foreColorIndex&quot;:5,&quot;transparency&quot;:0.8500000238418579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4"/>
  <p:tag name="KSO_WM_UNIT_INDEX" val="1_4"/>
  <p:tag name="KSO_WM_UNIT_LAYERLEVEL" val="1_1"/>
  <p:tag name="KSO_WM_UNIT_LINE_FORE_SCHEMECOLOR_INDEX" val="5"/>
  <p:tag name="KSO_WM_UNIT_TYPE" val="l_i"/>
</p:tagLst>
</file>

<file path=ppt/tags/tag20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600000023841857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5"/>
  <p:tag name="KSO_WM_UNIT_INDEX" val="1_5"/>
  <p:tag name="KSO_WM_UNIT_LAYERLEVEL" val="1_1"/>
  <p:tag name="KSO_WM_UNIT_TYPE" val="l_i"/>
</p:tagLst>
</file>

<file path=ppt/tags/tag20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6"/>
  <p:tag name="KSO_WM_UNIT_INDEX" val="1_6"/>
  <p:tag name="KSO_WM_UNIT_LAYERLEVEL" val="1_1"/>
  <p:tag name="KSO_WM_UNIT_TYPE" val="l_i"/>
</p:tagLst>
</file>

<file path=ppt/tags/tag20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7"/>
  <p:tag name="KSO_WM_UNIT_INDEX" val="1_7"/>
  <p:tag name="KSO_WM_UNIT_LAYERLEVEL" val="1_1"/>
  <p:tag name="KSO_WM_UNIT_LINE_FORE_SCHEMECOLOR_INDEX" val="5"/>
  <p:tag name="KSO_WM_UNIT_TYPE" val="l_i"/>
</p:tagLst>
</file>

<file path=ppt/tags/tag20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8"/>
  <p:tag name="KSO_WM_UNIT_INDEX" val="1_8"/>
  <p:tag name="KSO_WM_UNIT_LAYERLEVEL" val="1_1"/>
  <p:tag name="KSO_WM_UNIT_LINE_FORE_SCHEMECOLOR_INDEX" val="5"/>
  <p:tag name="KSO_WM_UNIT_TYPE" val="l_i"/>
</p:tagLst>
</file>

<file path=ppt/tags/tag20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9"/>
  <p:tag name="KSO_WM_UNIT_INDEX" val="1_9"/>
  <p:tag name="KSO_WM_UNIT_LAYERLEVEL" val="1_1"/>
  <p:tag name="KSO_WM_UNIT_LINE_FORE_SCHEMECOLOR_INDEX" val="5"/>
  <p:tag name="KSO_WM_UNIT_TYPE" val="l_i"/>
</p:tagLst>
</file>

<file path=ppt/tags/tag20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0"/>
  <p:tag name="KSO_WM_UNIT_INDEX" val="1_10"/>
  <p:tag name="KSO_WM_UNIT_LAYERLEVEL" val="1_1"/>
  <p:tag name="KSO_WM_UNIT_TYPE" val="l_i"/>
</p:tagLst>
</file>

<file path=ppt/tags/tag20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8500000238418579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1"/>
  <p:tag name="KSO_WM_UNIT_INDEX" val="1_11"/>
  <p:tag name="KSO_WM_UNIT_LAYERLEVEL" val="1_1"/>
  <p:tag name="KSO_WM_UNIT_LINE_FORE_SCHEMECOLOR_INDEX" val="5"/>
  <p:tag name="KSO_WM_UNIT_TYPE" val="l_i"/>
</p:tagLst>
</file>

<file path=ppt/tags/tag21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2"/>
  <p:tag name="KSO_WM_UNIT_INDEX" val="1_12"/>
  <p:tag name="KSO_WM_UNIT_LAYERLEVEL" val="1_1"/>
  <p:tag name="KSO_WM_UNIT_TYPE" val="l_i"/>
</p:tagLst>
</file>

<file path=ppt/tags/tag21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3"/>
  <p:tag name="KSO_WM_UNIT_INDEX" val="1_13"/>
  <p:tag name="KSO_WM_UNIT_LAYERLEVEL" val="1_1"/>
  <p:tag name="KSO_WM_UNIT_TYPE" val="l_i"/>
</p:tagLst>
</file>

<file path=ppt/tags/tag21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4"/>
  <p:tag name="KSO_WM_UNIT_INDEX" val="1_14"/>
  <p:tag name="KSO_WM_UNIT_LAYERLEVEL" val="1_1"/>
  <p:tag name="KSO_WM_UNIT_LINE_FORE_SCHEMECOLOR_INDEX" val="5"/>
  <p:tag name="KSO_WM_UNIT_TYPE" val="l_i"/>
</p:tagLst>
</file>

<file path=ppt/tags/tag21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5"/>
  <p:tag name="KSO_WM_UNIT_INDEX" val="1_15"/>
  <p:tag name="KSO_WM_UNIT_LAYERLEVEL" val="1_1"/>
  <p:tag name="KSO_WM_UNIT_LINE_FORE_SCHEMECOLOR_INDEX" val="5"/>
  <p:tag name="KSO_WM_UNIT_TYPE" val="l_i"/>
</p:tagLst>
</file>

<file path=ppt/tags/tag21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6"/>
  <p:tag name="KSO_WM_UNIT_INDEX" val="1_16"/>
  <p:tag name="KSO_WM_UNIT_LAYERLEVEL" val="1_1"/>
  <p:tag name="KSO_WM_UNIT_LINE_FORE_SCHEMECOLOR_INDEX" val="5"/>
  <p:tag name="KSO_WM_UNIT_TYPE" val="l_i"/>
</p:tagLst>
</file>

<file path=ppt/tags/tag21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7"/>
  <p:tag name="KSO_WM_UNIT_INDEX" val="1_17"/>
  <p:tag name="KSO_WM_UNIT_LAYERLEVEL" val="1_1"/>
  <p:tag name="KSO_WM_UNIT_TYPE" val="l_i"/>
</p:tagLst>
</file>

<file path=ppt/tags/tag21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8500000238418579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8"/>
  <p:tag name="KSO_WM_UNIT_INDEX" val="1_18"/>
  <p:tag name="KSO_WM_UNIT_LAYERLEVEL" val="1_1"/>
  <p:tag name="KSO_WM_UNIT_LINE_FORE_SCHEMECOLOR_INDEX" val="5"/>
  <p:tag name="KSO_WM_UNIT_TYPE" val="l_i"/>
</p:tagLst>
</file>

<file path=ppt/tags/tag21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9"/>
  <p:tag name="KSO_WM_UNIT_INDEX" val="1_19"/>
  <p:tag name="KSO_WM_UNIT_LAYERLEVEL" val="1_1"/>
  <p:tag name="KSO_WM_UNIT_TYPE" val="l_i"/>
</p:tagLst>
</file>

<file path=ppt/tags/tag21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8500000238418579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20"/>
  <p:tag name="KSO_WM_UNIT_INDEX" val="1_20"/>
  <p:tag name="KSO_WM_UNIT_LAYERLEVEL" val="1_1"/>
  <p:tag name="KSO_WM_UNIT_LINE_FORE_SCHEMECOLOR_INDEX" val="5"/>
  <p:tag name="KSO_WM_UNIT_TYPE" val="l_i"/>
</p:tagLst>
</file>

<file path=ppt/tags/tag21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1"/>
  <p:tag name="KSO_WM_UNIT_INDEX" val="1_21"/>
  <p:tag name="KSO_WM_UNIT_LAYERLEVEL" val="1_1"/>
  <p:tag name="KSO_WM_UNIT_TYPE" val="l_i"/>
</p:tagLst>
</file>

<file path=ppt/tags/tag220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ffffff&quot;,&quot;transparency&quot;:0},{&quot;brightness&quot;:0,&quot;colorType&quot;:2,&quot;pos&quot;:0.9999899864196777,&quot;rgb&quot;:&quot;#ffffff&quot;,&quot;transparency&quot;:0.20000000298023224}],&quot;type&quot;:3},&quot;glow&quot;:{&quot;colorType&quot;:0},&quot;line&quot;:{&quot;type&quot;:0},&quot;shadow&quot;:{&quot;brightness&quot;:-0.2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2"/>
  <p:tag name="KSO_WM_UNIT_INDEX" val="1_22"/>
  <p:tag name="KSO_WM_UNIT_LAYERLEVEL" val="1_1"/>
  <p:tag name="KSO_WM_UNIT_TYPE" val="l_i"/>
</p:tagLst>
</file>

<file path=ppt/tags/tag221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ffffff&quot;,&quot;transparency&quot;:0},{&quot;brightness&quot;:0,&quot;colorType&quot;:2,&quot;pos&quot;:0.9999899864196777,&quot;rgb&quot;:&quot;#ffffff&quot;,&quot;transparency&quot;:0.20000000298023224}],&quot;type&quot;:3},&quot;glow&quot;:{&quot;colorType&quot;:0},&quot;line&quot;:{&quot;type&quot;:0},&quot;shadow&quot;:{&quot;brightness&quot;:-0.2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3"/>
  <p:tag name="KSO_WM_UNIT_INDEX" val="1_23"/>
  <p:tag name="KSO_WM_UNIT_LAYERLEVEL" val="1_1"/>
  <p:tag name="KSO_WM_UNIT_TYPE" val="l_i"/>
</p:tagLst>
</file>

<file path=ppt/tags/tag222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ffffff&quot;,&quot;transparency&quot;:0},{&quot;brightness&quot;:0,&quot;colorType&quot;:2,&quot;pos&quot;:0.9999899864196777,&quot;rgb&quot;:&quot;#ffffff&quot;,&quot;transparency&quot;:0.20000000298023224}],&quot;type&quot;:3},&quot;glow&quot;:{&quot;colorType&quot;:0},&quot;line&quot;:{&quot;type&quot;:0},&quot;shadow&quot;:{&quot;brightness&quot;:-0.2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4"/>
  <p:tag name="KSO_WM_UNIT_INDEX" val="1_24"/>
  <p:tag name="KSO_WM_UNIT_LAYERLEVEL" val="1_1"/>
  <p:tag name="KSO_WM_UNIT_TYPE" val="l_i"/>
</p:tagLst>
</file>

<file path=ppt/tags/tag223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-0.25,&quot;colorType&quot;:1,&quot;foreColorIndex&quot;:5,&quot;pos&quot;:0.9200000166893005,&quot;transparency&quot;:0},{&quot;brightness&quot;:0.800000011920929,&quot;colorType&quot;:1,&quot;foreColorIndex&quot;:5,&quot;pos&quot;:0,&quot;transparency&quot;:0},{&quot;brightness&quot;:0.4000000059604645,&quot;colorType&quot;:1,&quot;foreColorIndex&quot;:5,&quot;pos&quot;:0.4000000059604645,&quot;transparency&quot;:0},{&quot;brightness&quot;:0,&quot;colorType&quot;:1,&quot;foreColorIndex&quot;:5,&quot;pos&quot;:0.6399999856948853,&quot;transparency&quot;:0}],&quot;type&quot;:3},&quot;glow&quot;:{&quot;colorType&quot;:0},&quot;line&quot;:{&quot;type&quot;:0},&quot;shadow&quot;:{&quot;brightness&quot;:0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25"/>
  <p:tag name="KSO_WM_UNIT_INDEX" val="1_25"/>
  <p:tag name="KSO_WM_UNIT_LAYERLEVEL" val="1_1"/>
  <p:tag name="KSO_WM_UNIT_TYPE" val="l_i"/>
</p:tagLst>
</file>

<file path=ppt/tags/tag22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1_1"/>
  <p:tag name="KSO_WM_UNIT_INDEX" val="1_1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22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4_1"/>
  <p:tag name="KSO_WM_UNIT_INDEX" val="1_4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22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3_1"/>
  <p:tag name="KSO_WM_UNIT_INDEX" val="1_3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22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2_1"/>
  <p:tag name="KSO_WM_UNIT_INDEX" val="1_2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22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brightness&quot;:-0.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85_4*l_h_i*1_1_1"/>
  <p:tag name="KSO_WM_UNIT_INDEX" val="1_1_1"/>
  <p:tag name="KSO_WM_UNIT_LAYERLEVEL" val="1_1_1"/>
  <p:tag name="KSO_WM_UNIT_PRESET_TEXT" val="添加标题"/>
  <p:tag name="KSO_WM_UNIT_TYPE" val="l_h_i"/>
</p:tagLst>
</file>

<file path=ppt/tags/tag22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brightness&quot;:-0.5,&quot;colorType&quot;:1,&quot;foreColorIndex&quot;:6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485_4*l_h_i*1_2_1"/>
  <p:tag name="KSO_WM_UNIT_INDEX" val="1_2_1"/>
  <p:tag name="KSO_WM_UNIT_LAYERLEVEL" val="1_1_1"/>
  <p:tag name="KSO_WM_UNIT_PRESET_TEXT" val="添加标题"/>
  <p:tag name="KSO_WM_UNIT_TYPE" val="l_h_i"/>
</p:tagLst>
</file>

<file path=ppt/tags/tag23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brightness&quot;:0.4000000059604645,&quot;colorType&quot;:1,&quot;foreColorIndex&quot;:7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485_4*l_h_i*1_4_1"/>
  <p:tag name="KSO_WM_UNIT_INDEX" val="1_4_1"/>
  <p:tag name="KSO_WM_UNIT_LAYERLEVEL" val="1_1_1"/>
  <p:tag name="KSO_WM_UNIT_PRESET_TEXT" val="添加标题"/>
  <p:tag name="KSO_WM_UNIT_TYPE" val="l_h_i"/>
</p:tagLst>
</file>

<file path=ppt/tags/tag23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0,&quot;transparency&quot;:0},&quot;type&quot;:1},&quot;glow&quot;:{&quot;colorType&quot;:0},&quot;line&quot;:{&quot;type&quot;:0},&quot;shadow&quot;:{&quot;brightness&quot;:-0.5,&quot;colorType&quot;:1,&quot;foreColorIndex&quot;:7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10"/>
  <p:tag name="KSO_WM_UNIT_HIGHLIGHT" val="0"/>
  <p:tag name="KSO_WM_UNIT_ID" val="diagram20231485_4*l_h_i*1_3_1"/>
  <p:tag name="KSO_WM_UNIT_INDEX" val="1_3_1"/>
  <p:tag name="KSO_WM_UNIT_LAYERLEVEL" val="1_1_1"/>
  <p:tag name="KSO_WM_UNIT_PRESET_TEXT" val="添加标题"/>
  <p:tag name="KSO_WM_UNIT_TYPE" val="l_h_i"/>
</p:tagLst>
</file>

<file path=ppt/tags/tag23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2_1"/>
  <p:tag name="KSO_WM_UNIT_INDEX" val="1_2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23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1_1"/>
  <p:tag name="KSO_WM_UNIT_INDEX" val="1_1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23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3_1"/>
  <p:tag name="KSO_WM_UNIT_INDEX" val="1_3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23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4_1"/>
  <p:tag name="KSO_WM_UNIT_INDEX" val="1_4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236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">
  <a:themeElements>
    <a:clrScheme name="自定义 25">
      <a:dk1>
        <a:srgbClr val="000000"/>
      </a:dk1>
      <a:lt1>
        <a:srgbClr val="FFFFFF"/>
      </a:lt1>
      <a:dk2>
        <a:srgbClr val="62463F"/>
      </a:dk2>
      <a:lt2>
        <a:srgbClr val="ECE4E2"/>
      </a:lt2>
      <a:accent1>
        <a:srgbClr val="FF9D3D"/>
      </a:accent1>
      <a:accent2>
        <a:srgbClr val="FC8A64"/>
      </a:accent2>
      <a:accent3>
        <a:srgbClr val="F8778B"/>
      </a:accent3>
      <a:accent4>
        <a:srgbClr val="F563B1"/>
      </a:accent4>
      <a:accent5>
        <a:srgbClr val="F150D8"/>
      </a:accent5>
      <a:accent6>
        <a:srgbClr val="EE3DFF"/>
      </a:accent6>
      <a:hlink>
        <a:srgbClr val="0563C1"/>
      </a:hlink>
      <a:folHlink>
        <a:srgbClr val="954D72"/>
      </a:folHlink>
    </a:clrScheme>
    <a:fontScheme name="自定义 9">
      <a:majorFont>
        <a:latin typeface="微软雅黑"/>
        <a:ea typeface="微软雅黑"/>
        <a:cs typeface="Arial"/>
      </a:majorFont>
      <a:minorFont>
        <a:latin typeface="微软雅黑"/>
        <a:ea typeface="微软雅黑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ppt/theme/theme3.xml><?xml version="1.0" encoding="utf-8"?>
<a:theme xmlns:r="http://schemas.openxmlformats.org/officeDocument/2006/relationships" xmlns:a="http://schemas.openxmlformats.org/drawingml/2006/main" name="Office 主题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/>
        <a:ea typeface="Calibri Light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TH Sarabun PSK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TH Sarabun PSK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67</Paragraphs>
  <Slides>14</Slides>
  <Notes>2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20">
      <vt:lpstr>Arial</vt:lpstr>
      <vt:lpstr>Calibri</vt:lpstr>
      <vt:lpstr>微软雅黑</vt:lpstr>
      <vt:lpstr>Wingdings</vt:lpstr>
      <vt:lpstr>Calibri Light</vt:lpstr>
      <vt:lpstr>Office Theme</vt:lpstr>
      <vt:lpstr>热电厂年绩效考核指标计划表</vt:lpstr>
      <vt:lpstr>目录</vt:lpstr>
      <vt:lpstr>考核指标概述</vt:lpstr>
      <vt:lpstr>考核指标的确定</vt:lpstr>
      <vt:lpstr>考核指标的权重分配</vt:lpstr>
      <vt:lpstr>考核指标的考核周期</vt:lpstr>
      <vt:lpstr>安全生产指标</vt:lpstr>
      <vt:lpstr>安全生产事故率</vt:lpstr>
      <vt:lpstr>设备维护保养合格率</vt:lpstr>
      <vt:lpstr>安全生产培训合格率</vt:lpstr>
      <vt:lpstr>生产效率指标</vt:lpstr>
      <vt:lpstr>发电量</vt:lpstr>
      <vt:lpstr>耗煤量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2024-09-27T17:17:33.404</cp:lastPrinted>
  <dcterms:created xsi:type="dcterms:W3CDTF">2024-09-27T09:17:33Z</dcterms:created>
  <dcterms:modified xsi:type="dcterms:W3CDTF">2024-09-27T09:17:35Z</dcterms:modified>
</cp:coreProperties>
</file>