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8C687E-7EB7-425F-B597-83EFF11A9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4BCF6E-8D99-4D33-BA96-8280782B3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17DB4D-C69D-4A59-BA8E-D374FA0C3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F5725C-072D-41AD-AA94-0CFCD52F9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710DAD-9D22-4D66-968B-021077526D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7F3FD4-3CB1-4843-A60A-1346D3F899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FC4EF2-D86E-4162-92B1-BB3D298620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B4B7AE-ED11-4DF1-AA80-12639A076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D38F78-B20A-4F7C-93B7-1A3355A7A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621981-6E6A-4F22-B079-A9840CC099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F8F8E-3602-42A9-AE53-81C1A7C6C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202021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高速公路建设项目电子源文件同步归档指南</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2024-01-13</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项目背景与意义</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电子源文件类型及特点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同步归档原则与方法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关键技术支撑与保障措施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实践案例分析与经验分享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项目背景与意义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800" r="198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随着交通基础设施建设的持续推进，高速公路建设规模不断扩大，对项目管理的要求也越来越高。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建设规模不断扩大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在高速公路建设中，BIM、GIS等信息化技术得到广泛应用，提高了项目管理的效率和精度。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信息化技术应用广泛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未来高速公路建设将更加注重智能化发展，如自动驾驶、智能交通管理等，对项目管理提出更高要求。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智能化发展趋势明显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高速公路建设现状及发展趋势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通过电子源文件同步归档，可以实现项目信息的实时共享和快速传递，提高项目管理效率。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提高项目管理效率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保障项目信息安全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407" r="1740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促进项目协同管理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83" r="13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电子源文件同步归档采用加密传输、备份存储等措施，可以保障项目信息的安全性和完整性。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电子源文件同步归档可以实现多部门、多专业之间的协同管理，促进项目管理的整体性和协调性。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电子源文件同步归档重要性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国家政策支持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国家出台了一系列政策法规，鼓励和支持高速公路建设项目采用电子源文件同步归档等信息化管理方式。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行业标准规范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相关行业组织制定了高速公路建设项目电子源文件同步归档的标准和规范，为项目实施提供了依据和指导。</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企业积极推动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越来越多的高速公路建设单位认识到电子源文件同步归档的重要性，积极推动相关工作的实施和落地。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政策法规支持与推动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电子源文件类型及特点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包括初步设计、施工图设计等各个阶段的设计图纸，以CAD、PDF等格式为主。</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设计图纸</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记录项目建设过程中设计变更的图纸，是项目变更管理的重要依据。</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设计变更图纸</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与设计图纸配套的计算书，用于验证设计的合理性和可行性。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设计计算书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设计图纸类电子源文件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详细记录施工过程中的重要事件、天气情况、人员出勤等信息。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施工日志</a:t>
            </a:r>
          </a:p>
        </p:txBody>
      </p:sp>
      <p:pic>
        <p:nvPicPr>
          <p:cNvPr id="5" name="Picture 5"/>
          <p:cNvPicPr>
            <a:picLocks noChangeAspect="1"/>
          </p:cNvPicPr>
          <p:nvPr/>
        </p:nvPicPr>
        <p:blipFill>
          <a:blip r:embed="rId2"/>
          <a:srcRect l="17417" r="1741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通过图像和影像记录施工现场的实际情况，为后期验收和审计提供依据。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施工照片和视频</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包括施工前后的地形地貌测量、建筑物定位测量等数据。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施工测量数据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施工过程记录类电子源文件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验收报告</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由建设单位、施工单位、监理单位等共同签署的验收合格证明文件。</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质量检测报告</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对项目质量进行检测后出具的检测报告，证明项目质量符合相关标准。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工程量清单与计价表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详细列出项目的工程量及相应的费用，用于项目结算和审计。</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验收资料类电子源文件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包括项目合同、补充协议等与项目建设相关的合同文件。</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合同文件</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记录项目建设过程中各类会议的主要内容和决议事项。</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会议纪要</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与项目建设相关的各方之间的往来函件，包括通知、回复、请求等。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往来函件</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其他相关类型电子源文件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同步归档原则与方法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实施方法</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采用自动化工具或系统集成方式，实现电子文件操作与归档系统的实时交互。</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对归档过程进行实时监控和记录，以便及时发现问题并采取措施。</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设定合理的归档时间间隔，确保归档操作的及时性。</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实时性原则：确保电子源文件的生成、修改、删除等操作与归档系统保持同步，避免信息滞后或丢失。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实时性原则及实施方法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完整性原则及实施方法</a:t>
              </a:r>
            </a:p>
          </p:txBody>
        </p:sp>
      </p:grpSp>
      <p:grpSp>
        <p:nvGrpSpPr>
          <p:cNvPr id="41" name="Group 41"/>
          <p:cNvGrpSpPr/>
          <p:nvPr/>
        </p:nvGrpSpPr>
        <p:grpSpPr>
          <a:xfrm>
            <a:off x="4630337" y="1360840"/>
            <a:ext cx="2931336" cy="1654845"/>
            <a:chOff x="4630337" y="1360840"/>
            <a:chExt cx="2931336" cy="1654845"/>
          </a:xfrm>
        </p:grpSpPr>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制定详细的文件归档标准和规范，明确文件格式、命名规则、元数据要求等。</a:t>
              </a:r>
            </a:p>
          </p:txBody>
        </p:sp>
      </p:grpSp>
      <p:grpSp>
        <p:nvGrpSpPr>
          <p:cNvPr id="43" name="Group 43"/>
          <p:cNvGrpSpPr/>
          <p:nvPr/>
        </p:nvGrpSpPr>
        <p:grpSpPr>
          <a:xfrm>
            <a:off x="1301868" y="2328140"/>
            <a:ext cx="2931336" cy="1654845"/>
            <a:chOff x="1301868" y="2328140"/>
            <a:chExt cx="2931336" cy="1654845"/>
          </a:xfrm>
        </p:grpSpPr>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实施方法</a:t>
              </a:r>
            </a:p>
          </p:txBody>
        </p:sp>
      </p:grpSp>
      <p:grpSp>
        <p:nvGrpSpPr>
          <p:cNvPr id="45" name="Group 45"/>
          <p:cNvGrpSpPr/>
          <p:nvPr/>
        </p:nvGrpSpPr>
        <p:grpSpPr>
          <a:xfrm>
            <a:off x="535601" y="4514336"/>
            <a:ext cx="2931336" cy="1654845"/>
            <a:chOff x="535601" y="4514336"/>
            <a:chExt cx="2931336" cy="1654845"/>
          </a:xfrm>
        </p:grpSpPr>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完整性原则：确保电子源文件的完整性，包括内容、格式、元数据等方面，避免文件损坏或信息缺失。</a:t>
              </a:r>
            </a:p>
          </p:txBody>
        </p:sp>
      </p:grpSp>
      <p:grpSp>
        <p:nvGrpSpPr>
          <p:cNvPr id="47" name="Group 47"/>
          <p:cNvGrpSpPr/>
          <p:nvPr/>
        </p:nvGrpSpPr>
        <p:grpSpPr>
          <a:xfrm>
            <a:off x="7965273" y="2328140"/>
            <a:ext cx="2931336" cy="1654845"/>
            <a:chOff x="7965273" y="2328140"/>
            <a:chExt cx="2931336" cy="1654845"/>
          </a:xfrm>
        </p:grpSpPr>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采用可靠的传输协议和安全加密技术，确保文件在传输和存储过程中的安全性。</a:t>
              </a:r>
            </a:p>
          </p:txBody>
        </p:sp>
      </p:grpSp>
      <p:grpSp>
        <p:nvGrpSpPr>
          <p:cNvPr id="49" name="Group 49"/>
          <p:cNvGrpSpPr/>
          <p:nvPr/>
        </p:nvGrpSpPr>
        <p:grpSpPr>
          <a:xfrm>
            <a:off x="8683648" y="4514336"/>
            <a:ext cx="2931336" cy="1654845"/>
            <a:chOff x="8683648" y="4514336"/>
            <a:chExt cx="2931336" cy="1654845"/>
          </a:xfrm>
        </p:grpSpPr>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对归档文件进行定期检查和验证，确保文件的完整性和可读性。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提供便捷的查询和检索功能，支持对归档文件的来源、修改历史等信息的快速查询。</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对归档过程进行详细记录，包括操作时间、操作人员、操作内容等。</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建立完善的文件版本控制机制，记录文件的修改历史和版本信息。</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可追溯性原则：确保电子源文件的来源、修改历史、归档过程等信息可被完整追溯，以便后续审计和查询。</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实施方法</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可追溯性原则及实施方法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https://d.book118.com/406202021010010042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2024-09-09T06:13:40.447</cp:lastPrinted>
  <dcterms:created xsi:type="dcterms:W3CDTF">2024-09-08T22:13:40Z</dcterms:created>
  <dcterms:modified xsi:type="dcterms:W3CDTF">2024-09-08T22:13:42Z</dcterms:modified>
</cp:coreProperties>
</file>