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3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8C7A4-5364-48F6-943D-E9A33D23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4C5AE-9EC0-4817-AC16-DDC55B055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ABC92-23C5-4A6A-947A-407062B97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6FB8A-AE0F-446F-A6A0-3B9577E36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2A859-0952-47E6-A719-9D2AA3CA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046FE-962A-4734-B9B6-3B4DEB7B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B709C-C369-4730-B87E-76B24979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A69F8-660E-44F8-9E8A-9257C1F2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36D26-3AFE-4A1F-9A63-95E63261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D435-F662-49FE-ABB7-2A57E5B4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5CF19-714C-4F45-A272-3DC0AEB0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22" r:id="rId2"/>
    <p:sldLayoutId id="2147486823" r:id="rId3"/>
    <p:sldLayoutId id="2147486824" r:id="rId4"/>
    <p:sldLayoutId id="2147486825" r:id="rId5"/>
    <p:sldLayoutId id="2147486826" r:id="rId6"/>
    <p:sldLayoutId id="2147486827" r:id="rId7"/>
    <p:sldLayoutId id="2147486828" r:id="rId8"/>
    <p:sldLayoutId id="2147486829" r:id="rId9"/>
    <p:sldLayoutId id="2147486830" r:id="rId10"/>
    <p:sldLayoutId id="21474868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210205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一块奶酪评课说课稿一等奖教学反思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课程背景与目标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教学内容与方法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教学效果与评价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特色与创新点分析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存在问题与改进措施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https://d.book118.com/406202102053010033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一块奶酪评课说课稿一等奖教学反思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2024-09-01T21:11:33.542</cp:lastPrinted>
  <dcterms:created xsi:type="dcterms:W3CDTF">2024-09-01T13:11:33Z</dcterms:created>
  <dcterms:modified xsi:type="dcterms:W3CDTF">2024-09-01T13:11:35Z</dcterms:modified>
</cp:coreProperties>
</file>