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FDED1-54A3-4BF6-9D09-E269954D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1A8DD-E7B0-4451-9D26-284B1FDCD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04CCF-A7F1-4BC8-AF67-CDFF8244C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CEB59-6AFB-4715-9228-E0A67DDF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55726-83FD-443C-B786-7A2095F6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098EC-1FC5-401E-A14C-66BA17D5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4CF75-8B41-4B7F-86B3-4F382B5A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21D42-330B-4A1B-B92D-43AAE4FB7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6911D-F5EC-4760-AE5F-6F1395FC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E1CAF-29C9-4EDA-86DB-FC4CBA746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C66D5-AE6A-4AE8-ADFF-0252EB9E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2105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红星照耀中国：部编人教版八年级语文上册名著导读优质课件\n## 1.红星照耀中国的背景及作者介绍\n### 1.1《红星照耀中国》的创作背景及意义\n### 1.2作者埃德加·斯诺的生平与成就\n### 1.3《红星照耀中国》在文学史上的地位\n## 2.红星照耀中国的内容概述\n### 2.1《红星照耀中国》的主要内容和框架\n### 2.2书中描绘的中国革命历程\n### 2.3作品中的历史事件与人物形象\n## 3.红星照耀中国的主题思想\n### 3.1作品所展现的中国共产党人的精神风貌\n### 3.2《红星照耀中国》中的革命信仰与理想\n### 3.3作品对历史真实性的追求与反映\n## 4.红星照耀中国的文学价值\n### 4.1《红星照耀中国》的文学表现手法\n### 4.2作品对后世文学的影响与传承\n### 4.3《红星照耀中国》在语文教学中的价值\n## 5.红星照耀中国的时代意义\n### 5.1《红星照耀中国》对当代青少年的启示\n### 5.2作品在历史与现实中的价值反思\n### 5.3《红星照耀中国》对传承红色精神的意义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红星照耀中国：部编人教版八年级语文上册名著导读优质课件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红星照耀中国的背景及作者介绍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创作背景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20世纪30年代，中国正处于抗日战争时期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斯诺为了了解中国革命的实际情况，征得鲁迅的同意，于1936年访问中国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旅行期间，斯诺与中国共产党领导人毛泽东、周恩来等进行深入交谈，了解了中国革命的发展历程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作品意义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《红星照耀中国》向全世界真实报道了中国革命的实际情况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揭露了国民党政府对日本侵略者的不抵抗政策，对中国共产党的诬陷和歪曲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传播了中国共产党的革命理念和信仰，对国际共产主义运动产生了积极影响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《红星照耀中国》的创作背景及意义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生平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1905年出生于美国密苏里州堪萨斯城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1928年获得密苏里大学新闻学学士学位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1930年代，斯诺成为一名优秀的新闻记者，报道了亚洲、欧洲和非洲的许多国家和地区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成就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《红星照耀中国》使斯诺成为20世纪最著名的新闻记者之一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他的其他著作包括《斯诺在中国》（1931年）、《为亚洲而战》（1941年）等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斯诺还曾担任美国《星期六晚邮报》和《纽约先驱论坛报》的驻华记者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作者埃德加·斯诺的生平与成就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文学地位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《红星照耀中国》被认为是20世纪最具影响力的纪实文学作品之一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对中国革命的报道，使斯诺成为国际共产主义运动的重要见证者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作品对后世的新闻报道和文学创作产生了深远影响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《红星照耀中国》使世界了解了中国共产党领导下的中国革命的真实情况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为后来的中外文化交流和友好往来奠定了基础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对中国近现代史的研究和革命传统教育具有重要价值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《红星照耀中国》在文学史上的地位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红星照耀中国的内容概述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主要内容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描述了斯诺在中国革命过程中的所见所闻，以及与毛泽东、周恩来等中国共产党领导人的交谈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介绍了中国革命的历程，包括红军长征、抗日战争、解放战争等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描绘了中国共产党人的精神风貌，以及革命信仰和理想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框架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作品分为十二篇，每篇以一个地区或历史事件为主题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从第五次反“围剿”开始，一直到抗日战争结束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通过讲述历史事件和人物形象，展现了中国共产党领导下的中国革命的伟大历程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《红星照耀中国》的主要内容和框架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第五次反“围剿”</a:t>
                </a:r>
                <a:endParaRPr/>
              </a:p>
            </p:txBody>
          </p:sp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描述了红军在第五次反“围剿”中的英勇斗争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揭露了国民党政府对红军的围剿和迫害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反映了红军在艰苦条件下的坚定信念和勇敢顽强</a:t>
                </a:r>
                <a:endParaRPr/>
              </a:p>
            </p:txBody>
          </p:sp>
        </p:grpSp>
        <p:grpSp>
          <p:nvGrpSpPr>
            <p:cNvPr id="2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长征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记录了红军从江西出发，经过长征，最终到达陕北的历程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描绘了长征途中的艰难险阻，以及红军将士的英勇无畏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表现了红军在长征中凝聚力量，不断壮大的过程</a:t>
                </a:r>
                <a:endParaRPr/>
              </a:p>
            </p:txBody>
          </p:sp>
        </p:grpSp>
        <p:grpSp>
          <p:nvGrpSpPr>
            <p:cNvPr id="2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抗日战争</a:t>
                </a:r>
                <a:endParaRPr/>
              </a:p>
            </p:txBody>
          </p:sp>
          <p:sp>
            <p:nvSpPr>
              <p:cNvPr id="2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介绍了抗日战争时期，中国共产党领导的抗日游击战争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揭露了国民党政府对日本侵略者的不抵抗政策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表现了中国共产党在抗日战争中的中流砥柱作用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书中描绘的中国革命历程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历史事件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作品中涉及了许多重要的历史事件，如第五次反“围剿”、长征、抗日战争等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通过讲述这些历史事件，展现了中国共产党领导下的中国革命的伟大历程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为读者提供了丰富的历史知识和深刻的思考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人物形象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作品中塑造了许多鲜明的人物形象，如毛泽东、周恩来、朱德等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通过描绘这些人物形象，展现了中国共产党人的精神风貌和革命信仰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为读者提供了生动的人生启示和道德楷模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作品中的历史事件与人物形象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红星照耀中国的主题思想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坚定信念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描述了中国共产党人在艰苦条件下，始终坚定信仰，为民族解放而奋斗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反映了中国共产党人的精神支柱和力量源泉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为读者提供了坚定的信仰榜样和人生追求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勇敢顽强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讲述了红军在长征和抗日战争中的英勇斗争，展现了中国共产党人的勇敢顽强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反映了中国共产党人在面对困难和敌人时的不屈不挠精神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为读者提供了勇敢顽强的人生品质和战斗精神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严于律己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描述了中国共产党人在革命过程中，严于律己，密切联系群众，为人民群众谋利益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反映了中国共产党人的高尚品质和优良作风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为读者提供了严于律己的道德标准和行为规范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作品所展现的中国共产党人的精神风貌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https://d.book118.com/406202105203010050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红星照耀中国：部编人教版八年级语文上册名著导读优质课件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2024-09-16T04:19:20.549</cp:lastPrinted>
  <dcterms:created xsi:type="dcterms:W3CDTF">2024-09-15T20:19:20Z</dcterms:created>
  <dcterms:modified xsi:type="dcterms:W3CDTF">2024-09-15T20:19:22Z</dcterms:modified>
</cp:coreProperties>
</file>