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07E45-FB67-48F4-BA49-6E6BD49B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65977-48CA-479E-8206-39589127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A6ED7-6026-4CD7-9D21-38A98CAF4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EAAA8-D579-4A1B-84FB-8CA989F4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FE3DB-46DD-4259-9213-95B1F383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4A56D-5BEA-44A1-A46E-F1E33D65D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BF42F-07F3-4F0B-90BE-594A84B6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78F5A-118A-4B1D-B283-6722D4E0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CC389-6A5C-4347-8636-C39B1C6B2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A8B28-997B-4643-B5F9-189A1651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5D260-B0F6-4A9B-83C6-BB919A8EC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2241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EMS全员培训教程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基础操作与技能培训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高级功能应用培训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客户服务意识和能力提升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EMS（Energy Management System）即能源管理系统，是对企业能源生产、输配和使用进行全面监控和管理的综合性系统。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EMS经历了从单一设备监控到集成化、智能化管理的发展过程，随着物联网、大数据等技术的不断发展，EMS正在向更高层次发展。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EMS定义与发展历程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EMS系统架构包括感知层、网络层、平台层和应用层四个层次，通过数据采集、传输、处理和应用等环节实现对企业能源的全面管理。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EMS系统主要包括数据采集与监控、能源统计与分析、能源预测与优化、能源调度与控制等功能模块。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EMS系统架构及功能模块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通过对企业能源使用情况进行全面监控和管理，EMS可以帮助企业提高能源利用效率，降低能源成本。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EMS可以对企业能源消耗和排放情况进行实时监测和分析，为企业制定节能减排措施提供数据支持。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促进节能减排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通过实现对企业能源的全面管理和优化，EMS可以帮助企业提高生产效率、降低运营成本，从而提升企业的竞争力。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EMS在企业管理中作用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基础操作与技能培训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介绍EMS系统的登录方式，包括用户名、密码输入及验证码验证等步骤。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详细阐述EMS系统界面的整体布局，包括菜单栏、工具栏、主工作区、状态栏等部分。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概述EMS系统中各个功能模块的作用及相互关系，如收件管理、发件管理、库存管理、财务管理等。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登录及界面介绍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基础数据录入与查询方法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数据录入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讲解如何在EMS系统中进行基础数据的录入，包括收寄件人信息、物品信息、运单信息等，并介绍数据录入的规范和注意事项。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数据查询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介绍EMS系统中的数据查询功能，包括单一条件查询、组合条件查询、模糊查询等，并提供查询实例和技巧。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数据导出与导入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阐述如何将EMS系统中的数据导出为Excel或其他格式文件，以及如何将外部数据导入到EMS系统中。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无法登录系统。解决方案：检查用户名和密码是否正确，确保网络连接正常，尝试清除浏览器缓存或更换浏览器重试。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无法保存录入的数据。解决方案：检查数据录入是否符合规范，确认是否有未填写的必填字段，尝试刷新页面或重新登录系统后重试。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查询结果不准确或无法查询。解决方案：确认查询条件是否正确设置，检查网络连接是否正常，尝试清除浏览器缓存或更换浏览器重试。同时，可联系系统管理员或技术支持人员协助处理。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高级功能应用培训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介绍如何根据需求在EMS系统中生成各类报表，包括设置报表参数、选择数据源、设计报表布局等。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报表数据分析方法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讲解如何对生成的报表数据进行深入分析，包括数据对比、趋势分析、占比分析等，以挖掘潜在的业务价值。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报表类型与功能介绍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详细阐述EMS系统中各类报表的功能和使用场景，包括数据报表、图形报表等。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报表生成与分析技巧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讲解如何对已有的流程进行优化和改进，以提高业务处理效率和用户满意度。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阐述流程设计的基本概念、原则和方法，以及EMS系统中流程设计的独特之处。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自定义流程设计步骤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详细介绍如何在EMS系统中进行自定义流程设计，包括需求分析、流程规划、节点设置、权限配置等。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自定义流程设计与实现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https://d.book118.com/406202241005010042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2024-09-09T05:53:35.008</cp:lastPrinted>
  <dcterms:created xsi:type="dcterms:W3CDTF">2024-09-08T21:53:35Z</dcterms:created>
  <dcterms:modified xsi:type="dcterms:W3CDTF">2024-09-08T21:53:37Z</dcterms:modified>
</cp:coreProperties>
</file>