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F3597-1970-44F4-BF9C-3EF65C010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B24936-3E06-4035-A7EA-C586227C7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FC2B6-6ADE-44A9-B817-8126468C9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06E9A2-4EE2-4DA5-8388-46D70D624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770FB7-E84F-4124-8192-8EAE8DD9C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E0251C-7E05-4756-AF60-EEFD79B4E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D9A830-9640-494F-8BF3-1B64B912C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F32A57-5668-4688-9E15-EE752C71B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4911FB-3CF1-484C-97E3-BFC9A59A3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74ECB-6580-45F3-9702-C4ABD0497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EC934-0036-448A-8DC0-3C9DAB03B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20302210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全麻术后护理要点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全麻术后患者状况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出院指导与随访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全麻术后患者状况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681" b="36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苏醒期护理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苏醒时间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全麻术后患者需要一定时间恢复意识，通常在手术后不久开始苏醒。护理人员应留意患者的苏醒时间，确保没有延迟苏醒的情况。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呼吸道通畅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在苏醒过程中，患者可能会出现咳嗽、吞咽困难等症状，护理人员应保持患者呼吸道通畅，防止呕吐物和分泌物误入呼吸道导致窒息。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全麻术后患者可能会感到疼痛，护理人员应评估患者的疼痛程度，遵医嘱给予适当的镇痛药物，并观察镇痛效果。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83" r="1508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全麻术后患者可能会出现手术部位出血的情况，护理人员应密切观察伤口敷料是否干燥，有无大量渗血等迹象。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感染是全麻术后常见的并发症之一，护理人员应观察患者体温、伤口红肿等情况，遵医嘱使用抗生素预防感染。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由于全麻手术过程中气管插管会对呼吸道造成一定刺激，术后患者可能会出现肺不张的情况，护理人员应留意患者呼吸音是否正常，有无呼吸困难等症状。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肺不张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并发症观察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全麻术后患者应进行心电监测，观察心率、心律等指标是否正常。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血压监测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血氧饱和度监测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护理人员应定时测量患者的血压，了解血压情况，防止低血压或高血压的发生。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通过监测血氧饱和度可以了解患者氧合情况，及时发现低氧血症等异常情况。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观察呼吸频率和深度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注意观察患者的呼吸频率和深度，发现异常及时处理。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根据需要给予吸氧，以提高血氧饱和度。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及时清除呼吸道分泌物，保持呼吸道通畅，预防窒息和吸入性肺炎。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密切监测患者的血压、心率、脉搏等生命体征，发现异常及时处理。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根据患者的需要和医生的指导，控制输液速度，避免出现循环负荷过重。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控制输液速度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75" r="2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注意观察患者的尿液情况，如尿量、颜色等，发现异常及时处理。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观察尿液情况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循环系统护理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对患者进行疼痛评估，了解疼痛的程度和性质。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7542" r="7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评估疼痛程度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根据患者的疼痛程度和医生的指导，使用适当的镇痛药物。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使用镇痛药物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为患者采取舒适的体位，减轻疼痛和不适感。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采取舒适体位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根据患者的营养需求，给予适当的营养支持，如静脉营养或口服营养补充剂。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禁食与进食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根据医生的指导，禁食或进食，避免因误食而导致窒息或消化系统问题。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根据患者的病情和医生的指导，调整饮食结构，促进康复。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792" r="14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167" r="171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9500" r="9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营养与饮食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健康教育与指导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https://d.book118.com/406203022100010035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2024-09-05T03:25:36.332</cp:lastPrinted>
  <dcterms:created xsi:type="dcterms:W3CDTF">2024-09-04T19:25:36Z</dcterms:created>
  <dcterms:modified xsi:type="dcterms:W3CDTF">2024-09-04T19:25:38Z</dcterms:modified>
</cp:coreProperties>
</file>