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A87E7-CBBE-4CFA-9A19-1DDBEEFEC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D9EB4-F46D-4D64-A2C5-A296818B6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60288-F957-4F5A-BE54-52E36BA7E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39367-2FDB-44C4-9CE4-275FCA8DE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727263-69DB-4DFF-8E27-C94215E20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821D20-668F-42D9-BE0C-9ED714074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064558-CC60-4762-95C0-C26A36826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D95A9C-A722-4ACB-9740-581CBA63A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DEF3B2-D71D-4C6E-883B-746BC3604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EDC52-5087-4455-8396-125DC7D9D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080A6-A996-4978-B665-80C2BD569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20305304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会计工作组织PPT课件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会计工作概述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会计工作组织架构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会计工作流程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会计工作制度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会计工作规范和标准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会计工作发展趋势和挑战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会计工作概述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会计工作是组织中负责财务管理和记录的核心职能，主要职责包括核算、监督、分析和报告组织的财务状况和经营成果。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工作是组织中不可或缺的一部分，负责记录和整理组织的经济活动和交易，确保财务信息的准确性和完整性。会计工作的职责包括核算、监督、分析和报告组织的财务状况和经营成果，为组织的管理层和其他利益相关者提供决策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会计工作的定义和职责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会计工作经历了从手工记账到计算机化的演变，现代会计工作还涉及到财务预测、决策支持和内部控制等方面。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会计工作主要是手工记账，随着计算机技术的发展，会计工作逐渐实现了计算机化，提高了效率和准确性。现代会计工作不仅局限于传统的核算和监督，还涉及到财务预测、决策支持和内部控制等方面，为组织的发展提供更加全面的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会计工作的历史和发展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会计工作的基本原则包括真实性、完整性、准确性、及时性和透明度，要求会计人员具备专业知识和职业道德。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工作的基本原则是确保财务信息的真实、完整、准确、及时和透明。这要求会计人员具备专业的知识和技能，能够按照会计准则和法规进行核算和监督。同时，会计人员还需要具备良好的职业道德，保持独立、客观、公正的态度，确保财务信息的真实性和公正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会计工作的基本原则和要求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会计工作组织架构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会计部门是公司的重要管理部门之一，负责公司的财务核算、报表编制和财务管理等工作。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部门设置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岗位设置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会计部门内部根据工作需要，通常会设置不同的岗位，如财务会计、成本会计、税务会计等。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会计部门的组织结构通常采用直线式或矩阵式，以适应不同规模和业务需求的企业。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会计部门组织架构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每个会计岗位都有明确的职责和工作内容，如财务会计主要负责日常账务处理、报表编制等，成本会计负责成本核算和控制等。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岗位能力要求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不同岗位对会计人员的能力和素质要求也不同，如财务会计需要熟练掌握会计准则和财务知识，成本会计需要具备一定的生产知识和数据分析能力。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会计岗位设置和职责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企业通常会根据业务需求和岗位空缺情况，通过招聘、内部推荐等方式选拔合适的会计人员。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为了提高会计人员的专业能力和素质，企业通常会定期组织内部或外部培训，如财务知识培训、技能提升培训等。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会计人员招聘和培训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会计工作流程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会计凭证是记录经济业务的重要依据，填制和审核会计凭证是会计工作的基础环节。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根据实际发生的经济业务，按照规定的格式和内容，将相关信息准确、完整地记录在会计凭证上。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填制会计凭证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对填制的会计凭证进行审核，确保凭证内容真实、准确、完整，符合会计准则和相关法律法规的要求。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审核会计凭证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会计凭证的填制和审核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账簿的设置和登记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账簿是记录和存储经济业务数据的重要工具，设置和登记账簿是会计工作的重要环节。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设置账簿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根据企业经济业务的特点和核算要求，设置合适的账簿体系，包括总账、明细账、日记账等。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登记账簿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按照规定的程序和时间，将会计凭证中的经济业务数据逐笔、逐项登记到相应的账簿中，确保账簿记录真实、准确、完整。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https://d.book118.com/406203053041010034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2024-09-03T07:30:41.711</cp:lastPrinted>
  <dcterms:created xsi:type="dcterms:W3CDTF">2024-09-02T23:30:41Z</dcterms:created>
  <dcterms:modified xsi:type="dcterms:W3CDTF">2024-09-02T23:30:44Z</dcterms:modified>
</cp:coreProperties>
</file>