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F5AC6-EBD2-42CC-9FAE-B61476FB8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EC003-116C-437A-B4C6-F90BEB3B2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ED007-ED1F-4F74-9520-1BC0FAE71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C09C2-498D-4388-8D30-F24B80CD1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8AA251-5A9A-40EA-B834-4FF7BDC8C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4F789C-F54C-434C-B18C-F3C038798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C9C46F-E0BF-4018-AD09-7D7815DFB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19174-299F-4604-B192-D3DD45502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A8FFF-2A10-4CEA-A010-AD2C48DFF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E0581-CB38-4C0C-8CFF-46097A9C3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9D2BF-1008-46F6-8196-37EDC2D8F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0323501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《核外遗传分析》PPT课件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核外遗传分析简介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核外遗传分析的方法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核外遗传分析的应用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核外遗传分析的挑战与展望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核外遗传分析简介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核外遗传的概念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核外遗传是指基因组中非细胞核基因的遗传，包括线粒体基因组和叶绿体基因组的遗传。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与核基因组相比，核外基因组具有独立的遗传物质和复制系统，但其遗传物质也受到核基因组的调控。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9375" r="193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核外遗传的特点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核外基因组结构简单，基因密度高，复制和转录过程相对简单。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核外基因组具有母系遗传的特点，即线粒体基因组和叶绿体基因组只来自母本。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核外基因组在进化上相对保守，但在某些物种中也可能发生基因重组和突变。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t="644" b="644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核外遗传分析的意义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核外遗传分析有助于深入了解生物的进化历程和物种起源。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核外遗传分析有助于农业育种和生物工程领域的研究，如提高作物的抗逆性和产量等。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核外遗传分析有助于研究生物的细胞器和细胞功能，以及它们与核基因组的相互关系。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核外遗传分析有助于研究人类疾病，尤其是与线粒体相关的疾病，如线粒体肌病、糖尿病等。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核外遗传分析的方法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通过全基因组测序，可以全面了解生物体的基因组结构和变异情况。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测序是核外遗传分析的重要手段之一，通过对生物体基因组的全面测序，可以发现基因组的变异位点、结构变化以及基因表达调控机制等方面的信息。这些信息对于深入了解生物体的遗传特征、疾病发生发展机制以及药物研发等方面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基因组测序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表观遗传学分析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表观遗传学分析主要研究基因表达的调控机制，通过分析DNA甲基化、组蛋白修饰等表观遗传学标记，揭示基因表达的调控规律。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观遗传学分析在核外遗传分析中扮演着重要的角色。表观遗传学标记如DNA甲基化和组蛋白修饰等可以影响基因的表达水平，进而影响生物体的表型。通过分析这些表观遗传学标记，可以深入了解基因表达的调控机制，为疾病诊断和治疗提供新的思路和方法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转录组学分析主要研究基因转录本的种类和丰度，通过分析转录本的变化，揭示基因表达的动态变化和调控机制。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分析是核外遗传分析的重要手段之一。通过对转录本的全面测序和分析，可以了解基因的表达水平和调控机制，进而揭示生物体的生理和病理状态。转录组学分析在疾病诊断、药物研发和生物进化等方面具有广泛的应用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转录组学分析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蛋白质组学分析主要研究蛋白质的表达和功能，通过分析蛋白质的表达水平和修饰状态，揭示蛋白质的功能和调控机制。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组学分析是核外遗传分析的重要组成部分。蛋白质是生命活动的主要承担者，通过对蛋白质的表达和功能的全面分析，可以深入了解生物体的生理和病理状态，为疾病诊断和治疗提供新的思路和方法。同时，蛋白质组学分析还可以为药物研发提供重要的靶点和作用机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蛋白质组学分析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核外遗传分析的应用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https://d.book118.com/406203235013010035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2024-09-04T16:09:38.271</cp:lastPrinted>
  <dcterms:created xsi:type="dcterms:W3CDTF">2024-09-04T08:09:38Z</dcterms:created>
  <dcterms:modified xsi:type="dcterms:W3CDTF">2024-09-04T08:09:40Z</dcterms:modified>
</cp:coreProperties>
</file>