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5BE61-4867-4848-8D77-830C0D917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E37D0-419D-49C1-89A7-CA8D90BEF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21B26-E817-4BA9-A80C-8FB013533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40B8A-C414-4115-84AF-8F43F7B52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678D18-F234-4066-8E69-2B1F9B119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9D51CA-E4C2-476A-A767-1FF2C30B3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618449-8901-4BAB-BD6D-601074945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47D04-9173-49FA-B748-2B60AEFED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211A6-BF7C-4F5A-9508-4FEA7DB81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0EA2E-A652-4AC1-A0AC-9002FE7E0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19211-AB3F-4F78-A9BC-D2C60B46C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04025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骨科病人的护理PPT文件\n## 1.骨科病人的基本护理概述\n### 1.1骨科病人的特点及需求分析\n### 1.2骨科病人的护理原则与方法\n### 1.3护理过程中的注意事项与风险管理\n## 2.骨折病人的护理\n### 2.1骨折病人的诊断与分类\n### 2.2骨折病人的术前与术后护理\n### 2.3骨折病人的康复训练与指导\n## 3.关节损伤病人的护理\n### 3.1关节损伤病人的病因与诊断\n### 3.2关节损伤病人的护理措施与康复\n### 3.3关节损伤病人的心理护理与支持\n## 4.脊柱疾病病人的护理\n### 4.1脊柱疾病病人的病因与分类\n### 4.2脊柱疾病病人的护理措施与康复\n### 4.3脊柱疾病病人的心理护理与支持\n## 5.骨科创伤病人的护理\n### 5.1骨科创伤病人的特点与需求\n### 5.2骨科创伤病人的护理措施与康复\n### 5.3骨科创伤病人的心理护理与支持\n## 6.骨科病人的疼痛管理\n### 6.1疼痛评估方法与工具\n### 6.2疼痛管理措施与药物治疗\n### 6.3疼痛管理过程中的沟通与心理支持\n## 7.骨科病人的健康教育\n### 7.1骨科病人的健康教育内容与方法\n### 7.2健康教育对病人康复的重要性\n### 7.3健康教育实施过程中的问题与解决方案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骨科病人的护理PPT文件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骨科病人的基本护理概述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骨科病人通常需要长时间的治疗和康复</a:t>
                </a:r>
                <a:endParaRPr/>
              </a:p>
            </p:txBody>
          </p:sp>
          <p:sp>
            <p:nvSpPr>
              <p:cNvPr id="25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骨折、关节损伤、脊柱疾病等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治疗过程可能需要手术、石膏固定、康复训练等</a:t>
                </a:r>
                <a:endParaRPr/>
              </a:p>
            </p:txBody>
          </p:sp>
        </p:grpSp>
        <p:grpSp>
          <p:nvGrpSpPr>
            <p:cNvPr id="26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骨科病人可能存在生活自理能力受限</a:t>
                </a:r>
                <a:endParaRPr/>
              </a:p>
            </p:txBody>
          </p:sp>
          <p:sp>
            <p:nvSpPr>
              <p:cNvPr id="26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疼痛、肿胀、活动受限等因素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需要护士提供生活照顾、心理支持等</a:t>
                </a:r>
                <a:endParaRPr/>
              </a:p>
            </p:txBody>
          </p:sp>
        </p:grpSp>
        <p:grpSp>
          <p:nvGrpSpPr>
            <p:cNvPr id="26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骨科病人对护理质量要求较高</a:t>
                </a:r>
                <a:endParaRPr/>
              </a:p>
            </p:txBody>
          </p:sp>
          <p:sp>
            <p:nvSpPr>
              <p:cNvPr id="26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治疗效果与病人康复密切相关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护士需要具备专业的护理知识和技能</a:t>
                </a:r>
                <a:endParaRPr/>
              </a:p>
            </p:txBody>
          </p:sp>
        </p:grpSp>
      </p:grpSp>
      <p:pic>
        <p:nvPicPr>
          <p:cNvPr id="26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骨科病人的特点及需求分析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骨科病人的护理原则与方法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骨科病人的护理原则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以病人为中心，提供个性化护理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注重病人的心理需求，提供心理支持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加强健康教育，提高病人的自我管理能力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骨科病人的护理方法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观察病人的生命体征、疼痛、肿胀等症状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协助病人进行生活照顾、康复训练等活动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提供病人相关的健康指导和心理支持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注意护理过程中的感染控制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严格执行无菌技术操作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加强消毒隔离措施，减少感染的发生</a:t>
                </a:r>
                <a:endParaRPr/>
              </a:p>
            </p:txBody>
          </p:sp>
          <p:sp>
            <p:nvSpPr>
              <p:cNvPr id="29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注意病人安全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加强病情观察，及时发现并处理并发症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防范病人跌倒、坠床等意外事件的发生</a:t>
                </a:r>
                <a:endParaRPr/>
              </a:p>
            </p:txBody>
          </p:sp>
          <p:sp>
            <p:nvSpPr>
              <p:cNvPr id="30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注意护理过程中的沟通与协作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与病人及家属保持良好的沟通，了解病人的需求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与其他医护人员密切协作，共同提高护理质量</a:t>
                </a:r>
                <a:endParaRPr/>
              </a:p>
            </p:txBody>
          </p:sp>
          <p:sp>
            <p:nvSpPr>
              <p:cNvPr id="30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护理过程中的注意事项与风险管理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骨折病人的护理</a:t>
            </a:r>
            <a:endParaRPr/>
          </a:p>
        </p:txBody>
      </p:sp>
      <p:sp>
        <p:nvSpPr>
          <p:cNvPr id="3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根据病史、症状和体征进行诊断</a:t>
                </a:r>
                <a:endParaRPr/>
              </a:p>
            </p:txBody>
          </p:sp>
          <p:sp>
            <p:nvSpPr>
              <p:cNvPr id="3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外伤史、疼痛、肿胀、活动受限等症状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X光、CT等影像学检查结果</a:t>
                </a:r>
                <a:endParaRPr/>
              </a:p>
            </p:txBody>
          </p:sp>
          <p:sp>
            <p:nvSpPr>
              <p:cNvPr id="3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根据骨折部位和程度进行分类</a:t>
                </a:r>
                <a:endParaRPr/>
              </a:p>
            </p:txBody>
          </p:sp>
          <p:sp>
            <p:nvSpPr>
              <p:cNvPr id="3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骨折部位：上肢、下肢、脊柱等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骨折程度：单纯骨折、复杂骨折、骨折脱位等</a:t>
                </a:r>
                <a:endParaRPr/>
              </a:p>
            </p:txBody>
          </p:sp>
          <p:sp>
            <p:nvSpPr>
              <p:cNvPr id="3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骨折病人的诊断与分类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术前护理</a:t>
                </a:r>
                <a:endParaRPr/>
              </a:p>
            </p:txBody>
          </p:sp>
          <p:sp>
            <p:nvSpPr>
              <p:cNvPr id="3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心理护理，减轻病人的紧张和恐惧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完善术前检查，评估病人的手术适应症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做好术前准备，如皮肤准备、禁食禁水等</a:t>
                </a:r>
                <a:endParaRPr/>
              </a:p>
            </p:txBody>
          </p:sp>
          <p:sp>
            <p:nvSpPr>
              <p:cNvPr id="3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</a:t>
                </a:r>
                <a:endParaRPr/>
              </a:p>
            </p:txBody>
          </p:sp>
          <p:sp>
            <p:nvSpPr>
              <p:cNvPr id="3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观察病人的生命体征、伤口情况，及时发现并处理并发症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协助病人进行生活照顾、康复训练等活动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提供病人相关的健康指导和心理支持</a:t>
                </a:r>
                <a:endParaRPr/>
              </a:p>
            </p:txBody>
          </p:sp>
          <p:sp>
            <p:nvSpPr>
              <p:cNvPr id="3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骨折病人的术前与术后护理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骨折病人的康复训练与指导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促进骨折愈合，恢复关节功能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防止肌肉萎缩、关节僵硬等并发症的发生</a:t>
                </a:r>
                <a:endParaRPr/>
              </a:p>
            </p:txBody>
          </p:sp>
          <p:pic>
            <p:nvPicPr>
              <p:cNvPr id="3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根据病人的骨折部位和程度制定个性化的康复计划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骨折稳定期可进行关节活动、肌力训练等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骨折愈合后可进行功能锻炼，逐渐恢复正常活动</a:t>
                </a:r>
                <a:endParaRPr/>
              </a:p>
            </p:txBody>
          </p:sp>
          <p:pic>
            <p:nvPicPr>
              <p:cNvPr id="3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关节损伤病人的护理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关节损伤病人的病因与诊断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关节损伤的病因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外伤：如跌打、撞击等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过度使用：如运动损伤、关节磨损等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炎症：如类风湿性关节炎、痛风等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关节损伤的诊断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根据病史、症状和体征进行诊断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影像学检查：如X光、MRI等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观察病人的生命体征、疼痛、肿胀等症状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协助病人进行生活照顾、关节保护等活动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提供病人相关的健康指导和心理支持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关节损伤稳定期可进行关节活动、肌力训练等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关节损伤愈合后可进行功能锻炼，逐渐恢复正常活动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关节损伤病人的护理措施与康复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关心病人的心理需求，提供心理支持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鼓励病人保持乐观积极的心态，增强信心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提供疾病相关的健康知识，帮助病人了解自己的病情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鼓励病人参加康复训练，提高生活质量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关节损伤病人的心理护理与支持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脊柱疾病病人的护理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脊柱疾病病人的病因与分类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脊柱疾病病因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退行性改变：如颈椎病、腰椎间盘突出等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炎症：如脊柱炎、强直性脊柱炎等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肿瘤：如脊柱肿瘤、转移性脊柱肿瘤等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脊柱疾病分类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颈椎疾病：如颈椎病、颈椎骨折等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胸椎疾病：如胸椎骨折、胸椎间盘突出等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腰椎疾病：如腰椎间盘突出、腰椎管狭窄等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https://d.book118.com/406204025021010051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骨科病人的护理PPT文件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2024-09-16T19:04:21.801</cp:lastPrinted>
  <dcterms:created xsi:type="dcterms:W3CDTF">2024-09-16T11:04:21Z</dcterms:created>
  <dcterms:modified xsi:type="dcterms:W3CDTF">2024-09-16T11:04:23Z</dcterms:modified>
</cp:coreProperties>
</file>