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CC7C3-5E82-4831-8D9D-CFDB261E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D2FD0-A356-45E5-87B5-6D9D906A5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AD8AA-755D-41D4-BE47-566CDE193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51CD3-52CC-4445-8286-25933383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6E319-66E7-4D02-9A9A-453CAB3C4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340526-A980-4D55-8266-F01D93E6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D8842-E184-4ECE-9A3E-B78E78EC9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F6718-880E-4AB2-807C-52CDA8E5F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50F3B-7907-45AC-8619-7056BC4F2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7D19D-814D-46AB-961D-BD4684995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70B85-E117-4963-BAA1-D491D6619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403005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《ADO与Web数据库》PPT课件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ADO的主要对象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使用ADO连接数据库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Web数据库访问技术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示例：使用ADO访问Web数据库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ADO定义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ADO（ActiveX Data Objects）的定义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ADO是一种用于访问和操作数据库的编程接口，它基于ActiveX技术，提供了一种方便、高效的方式来连接、查询、更新和管理数据库。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ADO对象模型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ADO对象模型包括Connection、Command、Recordset等对象，这些对象分别用于建立数据库连接、执行SQL语句和获取查询结果等操作。通过这些对象，程序员可以实现对数据库的全面控制。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ADO对象模型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ADO与其他数据库访问技术的比较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与传统的数据库访问技术相比，ADO具有简单易用、高效灵活的特点。它支持多种数据库类型，包括Microsoft Access、SQL Server、Oracle等，并且可以通过简单的对象模型实现对数据库的复杂操作。此外，ADO还支持异步操作和事件驱动编程，提高了程序的响应速度和稳定性。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ADO与其他数据库访问技术的比较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ADO的主要对象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Connection对象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连接对象用于建立与数据库的连接，提供对数据库的访问。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它包含了数据库连接的参数，如数据源名称、用户名、密码等。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连接对象可以打开、关闭数据库连接，并处理连接错误。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命令对象用于执行SQL语句或存储过程。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它包含了要执行的SQL语句或存储过程，以及执行该语句或过程所需的参数。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命令对象可以返回查询结果集或执行非查询命令。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Command对象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Recordset对象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记录集对象用于表示从数据库查询返回的结果集。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它包含了查询结果中的所有记录和字段信息。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记录集对象提供了对结果集的遍历、添加、删除和更新记录的方法。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错误对象用于表示在数据库操作过程中发生的错误。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它包含了错误的详细信息，如错误号、错误描述、源对象等。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错误对象可以帮助开发者定位和解决数据库操作中的问题。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Error对象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使用ADO连接数据库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连接字符串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包含数据库服务器地址、数据库名称、用户名和密码等信息，用于验证和建立连接。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为了提高性能，可以使用连接池技术，预先建立一组连接，需要时直接使用，避免频繁建立和关闭连接。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打开数据库连接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使用ADO对象，通过提供正确的连接字符串，建立与数据库的连接。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连接到数据库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创建命令对象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通过连接对象，创建一个命令对象，用于执行SQL语句。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执行SQL语句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使用命令对象的Execute方法，执行SQL语句，对数据库进行操作。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参数化查询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为了防止SQL注入攻击，应该使用参数化查询，而不是直接拼接SQL语句。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执行SQL语句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https://d.book118.com/406204030051010050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2024-09-15T11:24:23.926</cp:lastPrinted>
  <dcterms:created xsi:type="dcterms:W3CDTF">2024-09-15T03:24:23Z</dcterms:created>
  <dcterms:modified xsi:type="dcterms:W3CDTF">2024-09-15T03:24:26Z</dcterms:modified>
</cp:coreProperties>
</file>