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FD1C0-B7C7-4DBF-AE81-62BDD2168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D426B-07C5-453D-AFD1-7BB32006D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3FA9E-2085-4AF9-BDC5-5AEDACCDA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CDD7A-8C99-429A-8A3A-DFD4A073D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82FA2B-55D1-4AD1-84C1-6520C916B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B8356A-C980-492D-B1C4-8F710DFFA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5D4A06-52CE-4D72-A066-1117BA654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4AAA4-E62C-4F40-BA1C-24E026FD1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C596C-9595-48B8-86EA-720994336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7409A-E318-471C-AFFE-288440724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A79CF-4377-487F-A780-A6C22EF95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0422022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高炉炼铁工艺资料课件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高炉炼铁工艺简介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原料准备与处理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炉料装填与鼓风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煤气形成与热能利用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产品形成与排放处理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高炉炼铁的未来发展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高炉炼铁工艺简介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34" r="32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高炉炼铁是一种将铁矿石还原成液态生铁的工艺过程。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高炉炼铁是现代钢铁工业的基础，为各行业提供所需的生铁和钢。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高炉炼铁的定义与重要性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高炉炼铁主要依赖碳（C）与氧化铁（Fe2O3）之间的还原反应，生成液态生铁和二氧化碳（CO2）。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反应方程式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Fe2O3 + 3C → 2Fe + 3CO2。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高炉炼铁的基本原理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包括铁矿石、燃料（如焦炭）和熔剂（如石灰石）的准备。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高炉炼铁的工艺流程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将原料按比例装入高炉炉膛。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装料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向炉膛内送入热风，使焦炭燃烧产生热量和还原气体。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送风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在高温下，铁矿石与还原气体发生还原反应，生成液态生铁。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还原反应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定期排出炉渣和液态生铁。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出渣、出铁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定期进行休风和维护，确保高炉正常运行。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休风与维护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原料准备与处理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86" b="14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铁矿石的选取与准备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铁矿石的种类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常见的铁矿石有磁铁矿、赤铁矿、褐铁矿等，根据高炉炼铁工艺的要求，选择合适的铁矿石品种。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铁矿石的质量要求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铁矿石的品位（铁含量）越高越好，同时要控制有害杂质（如硫、磷等）的含量，以保证生铁的质量。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铁矿石的破碎与磨碎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为了使铁矿石更好地与焦炭反应，需要将铁矿石破碎并磨碎至一定粒度。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焦炭分为天然焦和人造焦，高炉炼铁主要使用人造焦。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焦炭的种类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焦炭的质量要求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焦炭的破碎与筛分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焦炭的固定碳含量要高，灰分、硫分等杂质含量要低。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为了使焦炭更好地与铁矿石反应，需要将焦炭破碎并筛分成一定粒度。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焦炭的选取与准备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常见的熔剂有石灰石、白云石等，根据高炉炼铁工艺的要求，选择合适的熔剂品种。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670" r="1167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熔剂的种类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熔剂的有效成分（如CaO）要高，杂质含量要低。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熔剂的质量要求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为了使熔剂更好地与铁矿石和焦炭反应，需要将熔剂破碎并磨碎至一定粒度。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熔剂的破碎与磨碎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熔剂的选取与准备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辅助材料的质量要求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辅助材料的质量要符合工艺要求，同时要保证安全、环保。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辅助材料的储存与输送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辅助材料需要合理地储存和输送，以保证高炉炼铁工艺的连续性和稳定性。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辅助材料的种类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其他辅助材料包括碎焦、煤粉、助燃剂等。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208" r="15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其他辅助材料的准备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炉料装填与鼓风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高炉炉料装填是炼铁工艺的重要环节，直接影响到高炉炼铁的效率和产品质量。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高炉炉料装填包括焦炭、矿石、熔剂等原料的配比和装填方式，需要根据高炉容积、原料品质、产品需求等因素进行合理配置。装填过程中需要注意避免出现空洞、偏料等现象，以保证高炉炼铁的顺利进行。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高炉炉料的装填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鼓风机是高炉炼铁工艺中的重要设备，其选择与操作直接影响到高炉内的燃烧和还原反应。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鼓风机需要根据高炉容积、原料品质、产品需求等因素进行综合考虑，同时需要保证鼓风机的稳定性和可靠性。在操作过程中，需要控制好鼓风流量、压力和温度等参数，以保证高炉内的燃烧和还原反应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鼓风机的选择与操作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https://d.book118.com/406204220222010055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2024-09-23T14:24:47.429</cp:lastPrinted>
  <dcterms:created xsi:type="dcterms:W3CDTF">2024-09-23T06:24:47Z</dcterms:created>
  <dcterms:modified xsi:type="dcterms:W3CDTF">2024-09-23T06:24:49Z</dcterms:modified>
</cp:coreProperties>
</file>