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DA960-7852-45AB-86D7-CC8556359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57922-912A-4B47-A8F0-04FE339B2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2D934-A807-48EF-996A-4B7D5098B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87556-0E8F-4C0A-84F7-4081F9CAE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334462-4251-4CDE-BFDA-AA221C894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CBD263-D4DB-46F5-8BCA-4ABBF9424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4C1CE7-2FA5-4E6D-940E-C4D0B044A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FD23C-FB2F-4DA3-A0DD-F8F2ECFCE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5A2F5-3FF2-4924-8017-02DA8532E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8D938-CBFE-4F95-B7E7-9BF408B8C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16DAB-D5F0-452C-9E26-D10DE176E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0422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护理质量安全的设备采购与资产管理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设备采购策略与流程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资产管理方法与制度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设备采购与资产管理的关系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提升护理质量和安全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通过采购高质量的护理设备和有效的资产管理，提升护理服务的整体质量和安全水平。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满足医疗机构需求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确保医疗机构拥有足够的、先进的护理设备，以满足日益增长的医疗服务需求。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通过合理的设备采购和资产管理，优化医疗机构的资源配置，提高设备使用效率。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包括设备需求分析、市场调查、采购计划制定、供应商选择、采购合同执行等方面。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涵盖资产登记、使用、维护、报废等全生命周期管理，以及资产盘点、折旧、报废等财务处理。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涉及设备质量控制、使用安全监管、不良事件处理等方面，确保设备和资产的安全可靠。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护理质量安全概述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护理质量安全是医疗质量的重要组成部分，涉及护理工作的各个方面，包括护理技术、护理管理、护理教育等。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护理质量安全是指医疗机构在提供护理服务过程中，确保患者安全、预防差错事故、提高护理服务质量的一系列活动和措施。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通过加强护理质量安全管理，可以规范护理行为，提高护理服务质量，增强患者对医疗机构的信任度和满意度。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促进医疗机构可持续发展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护理质量安全是医疗机构核心竞争力的重要体现，对于提升医疗机构整体形象、吸引患者、拓展市场具有重要意义。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护理质量安全直接关系到患者的生命安全和身体健康，是医疗机构最基本的职责和义务。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护理人员的教育背景、工作经验、技能水平等方面存在差异，对护理质量安全产生一定影响。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护理人员素质参差不齐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随着医疗技术的不断发展，医疗设备不断更新换代，对护理人员的操作技能和知识水平提出更高要求。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医疗设备不断更新换代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患者对护理服务的需求日益多样化、个性化，对护理质量安全管理提出新的挑战。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医疗机构面临着日益严峻的医疗市场竞争和监管压力，需要加强内部管理和外部合作，提高护理质量安全管理水平。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医疗机构管理压力增大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设备采购策略与流程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根据护理服务的类型和规模，分析所需的设备种类、数量和技术规格。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关注医疗设备市场的发展趋势，了解新技术、新设备的性能和价格。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了解市场动态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对潜在供应商进行评估，了解其产品质量、售后服务和信誉等方面的信息。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根据设备的特点和采购规模，选择合适的采购方式，如公开招标、邀请招标、竞争性谈判或单一来源采购等。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根据需求分析结果，制定详细的设备采购计划，包括设备种类、数量、预算和时间表等。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制定评价标准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明确设备采购的评价标准，包括设备性能、价格、售后服务、交货期等，以便对供应商进行客观评价。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046" r="2204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发布采购公告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接收投标文件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开标与评标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签订合同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设备采购流程实施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按照采购计划，发布设备采购公告，明确采购要求、投标截止时间和投标地点等信息。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按照评价标准，对投标文件进行开标和评标，确定中标供应商。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在规定的时间内接收供应商的投标文件，并进行初步审查，确保文件完整、符合要求。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与中标供应商签订设备采购合同，明确双方的权利和义务，确保采购过程的合法性和规范性。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资产管理方法与制度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加强资产管理是医院持续发展的重要保障，有利于提高医疗服务质量和效率。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资产定义与分类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明确医院资产范围，包括固定资产、流动资产、无形资产等，并进行合理分类。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资产管理目标与原则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确保资产安全、完整，提高资产使用效率，实现资产保值增值。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资产管理概述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https://d.book118.com/406204223021010042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2024-09-09T09:16:56.768</cp:lastPrinted>
  <dcterms:created xsi:type="dcterms:W3CDTF">2024-09-09T01:16:56Z</dcterms:created>
  <dcterms:modified xsi:type="dcterms:W3CDTF">2024-09-09T01:16:59Z</dcterms:modified>
</cp:coreProperties>
</file>