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4D0C76-36F4-4EFA-A5BE-9B91DC2CEA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D8D819-25AB-4356-AEA2-4DFD537E6A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A19B4A-C556-435E-B47C-1088394A86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F9F741-5A6A-4614-B8D0-B61513A3D5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2718F7-AE74-4090-95C0-255B9114B1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8D5205-9695-472F-98D6-B3F31F0F23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A9E3C8-81C0-445C-A059-342A4810DA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B31344-2659-4E69-BE44-94FFE7D6D5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03FC73-8101-4C5E-9EC3-EC3F95190B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82C60B-15D9-4558-A73F-69380E740C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BA93A3-AFC1-4402-A494-A1A2BCA49C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20503500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solidFill>
                <a:latin typeface="Microsoft Yahei"/>
                <a:ea typeface="Microsoft Yahei"/>
                <a:cs typeface="Microsoft Yahei"/>
              </a:rPr>
              <a:t>市场部新员工培训</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汇报人：&lt;XXX&gt;</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2023-12-21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培训背景与目的</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市场营销基础知识</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品牌建设与管理</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市场调研与分析技能培训</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营销沟通与谈判技巧培训</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团队协作与沟通能力提升培训</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培训背景与目的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随着市场竞争的加剧，市场部新员工需要快速适应公司文化和市场环境。</a:t>
            </a:r>
          </a:p>
        </p:txBody>
      </p:sp>
      <p:pic>
        <p:nvPicPr>
          <p:cNvPr id="6" name="Picture 6"/>
          <p:cNvPicPr>
            <a:picLocks noChangeAspect="1"/>
          </p:cNvPicPr>
          <p:nvPr/>
        </p:nvPicPr>
        <p:blipFill>
          <a:blip r:embed="rId2"/>
          <a:srcRect l="15750" r="15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市场竞争激烈</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市场环境变化快速，新员工需要不断学习新知识，以适应市场变化。</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知识更新迅速</a:t>
            </a:r>
          </a:p>
        </p:txBody>
      </p:sp>
      <p:pic>
        <p:nvPicPr>
          <p:cNvPr id="10" name="Picture 10"/>
          <p:cNvPicPr>
            <a:picLocks noChangeAspect="1"/>
          </p:cNvPicPr>
          <p:nvPr/>
        </p:nvPicPr>
        <p:blipFill>
          <a:blip r:embed="rId3"/>
          <a:srcRect l="14941" r="14941"/>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4941" r="1494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通过培训，新员工可以更快地掌握工作技能和方法，提高工作效率。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提高工作效率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市场部新员工培训背景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通过培训，新员工可以更好地了解公司文化、价值观和战略目标，增强对公司的认同感。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增强公司认同感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提高工作技能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促进个人发展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培训可以帮助新员工掌握市场部的工作技能和方法，提高工作能力和水平。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培训可以为新员工提供更多的职业发展机会和空间，促进个人职业发展。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542" r="1454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新员工需要掌握市场调研、营销策略制定、品牌推广等基本工作技能。</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掌握市场部工作技能</a:t>
            </a:r>
          </a:p>
        </p:txBody>
      </p:sp>
      <p:sp>
        <p:nvSpPr>
          <p:cNvPr id="7" name="AutoShape 7"/>
          <p:cNvSpPr/>
          <p:nvPr/>
        </p:nvSpPr>
        <p:spPr>
          <a:xfrm>
            <a:off x="7873179"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熟悉公司文化和价值观</a:t>
            </a:r>
          </a:p>
        </p:txBody>
      </p:sp>
      <p:sp>
        <p:nvSpPr>
          <p:cNvPr id="10" name="AutoShape 10"/>
          <p:cNvSpPr/>
          <p:nvPr/>
        </p:nvSpPr>
        <p:spPr>
          <a:xfrm>
            <a:off x="3853566" y="4213236"/>
            <a:ext cx="3657600" cy="1989696"/>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提高团队协作能力</a:t>
            </a:r>
          </a:p>
        </p:txBody>
      </p:sp>
      <p:sp>
        <p:nvSpPr>
          <p:cNvPr id="13" name="AutoShape 13"/>
          <p:cNvSpPr/>
          <p:nvPr/>
        </p:nvSpPr>
        <p:spPr>
          <a:xfrm>
            <a:off x="7873179" y="4213236"/>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培养创新思维</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新员工需要了解公司的文化、价值观和战略目标，以便更好地融入公司。</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培训可以帮助新员工更好地与同事沟通和协作，提高团队协作能力。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通过培训，新员工可以培养创新思维和解决问题的能力，为公司带来新的想法和创意。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培训目标与期望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市场营销基础知识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市场营销概念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市场营销是组织或个人通过创造、传播和交付价值来满足顾客需求和实现组织目标的过程。它包括市场研究、产品开发、促销和销售等多个环节。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市场营销重要性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市场营销是商业成功的关键，它帮助组织了解市场需求，制定满足这些需求的策略和计划，并通过创造和交付优质产品和服务来满足顾客需求，从而实现盈利和增长。</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市场营销概念及重要性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市场营销策略是组织在市场竞争中为了获得优势而采取的一系列行动和措施。它包括定位策略、产品策略、价格策略、渠道策略和促销策略等。</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市场营销技巧是实施市场营销策略所需的知识和技能，包括市场调研、竞争对手分析、消费者行为分析、广告宣传、公共关系和数字营销等。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市场营销策略与技巧</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市场营销技巧</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市场营销策略</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案例一</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Apple公司的市场营销策略：Apple公司通过精准的定位、创新的产品设计、高价值的定价策略、独特的渠道结构和有效的促销策略，成功地吸引了大量消费者，并保持了其在市场上的领先地位。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案例二</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特斯拉公司的市场营销策略：特斯拉公司通过创新的电动汽车技术和引人注目的品牌形象，成功地吸引了大量消费者。它的定价策略也针对不同消费者群体进行了差异化，以更好地满足他们的需求。此外，特斯拉公司还通过线上销售和直销模式来简化销售流程，提高效率。</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市场营销案例分析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品牌建设与管理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品牌是一种名称、标志、符号或设计，用于识别和区分一个产品或服务与竞争对手。</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品牌定义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品牌价值是指消费者对品牌认知、信任和忠诚度，以及品牌在市场上的竞争力和影响力。</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品牌价值</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品牌定义与价值</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明确品牌的目标市场、消费者群体和竞争优势，为品牌建设提供方向。</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品牌定位</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通过视觉识别、语言识别和行为识别等方式，塑造品牌的独特形象和个性。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品牌形象塑造</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通过广告、公关、促销等手段，将品牌信息传递给目标消费者，提高品牌知名度和美誉度。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品牌传播</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品牌建设策略与方法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https://d.book118.com/406205035000010050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2024-09-15T00:56:40.367</cp:lastPrinted>
  <dcterms:created xsi:type="dcterms:W3CDTF">2024-09-14T16:56:40Z</dcterms:created>
  <dcterms:modified xsi:type="dcterms:W3CDTF">2024-09-14T16:56:42Z</dcterms:modified>
</cp:coreProperties>
</file>