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E8FD8-2246-4A87-9094-EDECE73C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8320D-1DCA-48CD-B800-6D86C323B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EB5C2-585B-4E6C-B0A6-0241DEA7D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9B0DC-5E79-4EED-A3FC-A28860A94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C4DC6-B05D-42FA-A8D6-C95E1FF92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81442E-771E-4BF9-9CF6-C3499BB47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22ECD-5648-4234-9FE8-CCC09F24D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3205F-E228-4879-A49D-CBF5D59EE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C621A-D80A-4A7A-AB2F-8C60FE34B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72418-9FAF-42B5-95F8-0B89C3B9A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A1E5F-69D0-430C-B09E-67870846A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510414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与孩子一起成长幼儿园工作计划总结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幼儿园教育理念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工作计划执行情况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工作成效与反思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当前社会对早期教育的重视程度不断提高，家长们对幼儿园的教学质量、环境设施、师资力量等方面提出了更高的要求。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为了满足家长的需求，提高幼儿园的办学水平和教育质量，我们制定了与孩子一起成长幼儿园工作计划，旨在促进幼儿的全面发展。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制定依据：根据国家教育方针政策、幼儿教育理论、幼儿园实际情况以及家长需求等因素制定工作计划。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1C7EBD"/>
                </a:solidFill>
                <a:latin typeface="Microsoft Yahei"/>
                <a:ea typeface="Microsoft Yahei"/>
                <a:cs typeface="Microsoft Yahei"/>
              </a:rPr>
              <a:t>工作计划内容：包括课程设置、教育教学、卫生保健、安全保卫等方面的工作安排和具体措施。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1C7EBD"/>
                </a:solidFill>
                <a:latin typeface="Microsoft Yahei"/>
                <a:ea typeface="Microsoft Yahei"/>
                <a:cs typeface="Microsoft Yahei"/>
              </a:rPr>
              <a:t>实施情况：在全园范围内开展了一系列丰富多彩的活动，如户外运动、创意美术、音乐律动等，以促进幼儿在体能、智力、情感等方面的全面发展。同时，加强家园共育，通过家长会、家园联系本等方式与家长保持密切沟通，共同关注孩子的成长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1C7EBD"/>
                </a:solidFill>
                <a:latin typeface="Microsoft Yahei"/>
                <a:ea typeface="Microsoft Yahei"/>
                <a:cs typeface="Microsoft Yahei"/>
              </a:rPr>
              <a:t>遇到的问题和解决方案：在实施过程中遇到了一些问题，如部分家长对幼儿园的教学质量存在疑虑、幼儿之间存在个体差异等。针对这些问题，我们通过加强与家长的沟通、开展个性化教育等方式加以解决。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幼儿园教育理念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幼儿园教育不仅仅是传授知识，更重要的是培养孩子的综合素质，包括独立思考、团队协作、创新精神等。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培养孩子的综合素质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每个孩子都有自己的特点和优势，幼儿园教育应尊重个体差异，根据孩子的兴趣和能力进行个性化教育。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幼儿园教育应注重培养孩子良好的品德，如诚实、勇敢、有礼貌等，帮助孩子树立正确的价值观和人生观。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培养良好品德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通过游戏的方式让孩子在玩中学，提高孩子的学习兴趣和参与度。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让孩子通过动手操作，亲身体验知识的应用和实践，加深对知识的理解和记忆。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鼓励孩子与同伴、老师进行互动交流，培养孩子的语言表达和社交能力。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确保幼儿园内的设施安全可靠，为孩子营造一个安全的学习环境。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温馨环境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营造温馨、亲切的氛围，让孩子感受到家的温暖和关爱。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提供多元化的学习资源和教育环境，满足孩子不同的学习需求和发展潜力。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工作计划执行情况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课程实施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根据幼儿发展阶段和兴趣，制定了一系列丰富多彩的课程，包括语言、数学、科学、艺术、体育等，旨在促进幼儿全面发展。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教师们认真执行课程计划，注重启发幼儿的思维，培养他们的动手能力和创造力。通过组织各种活动和游戏，使幼儿在轻松愉快的氛围中学习知识，提高能力。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https://d.book118.com/406205104143010034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2024-09-03T23:36:19.608</cp:lastPrinted>
  <dcterms:created xsi:type="dcterms:W3CDTF">2024-09-03T15:36:19Z</dcterms:created>
  <dcterms:modified xsi:type="dcterms:W3CDTF">2024-09-03T15:36:21Z</dcterms:modified>
</cp:coreProperties>
</file>