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A297A-8CA5-4AB3-B4AA-FCEB2729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959DA-401D-4591-88A9-8C310E14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6B7D8-7F5E-4ED7-9CBE-8EC12DCF0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B9BB1-CDAD-40F3-B71A-42034A265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4B51B-44F5-4EF0-B2A9-B8E1B090A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1EF40-7E0E-4650-81F1-C5ECF44DC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CA801-BC55-44C6-AD7C-C2C63B789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85ECB-5131-48DD-84EE-741BC8E5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06642-500B-4416-BCA4-3233C47F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23E13-25F0-4E7E-B621-FB5AD540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27BA4-38AF-4624-8A26-BB64D5D6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523202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《充血血栓形成》PPT课件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充血血栓形成的诊断与治疗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充血血栓形成是指血液在血管内异常凝固，阻塞血管腔的现象。其特点是血流受阻，导致组织缺血、缺氧和坏死。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血血栓形成通常是由于血液成分的异常变化，如血小板聚集、凝血因子激活等，导致血液在血管内形成凝块。这些凝块可以随血液流动，最终阻塞血管腔，导致血流中断。由于血流受阻，受影响的组织得不到足够的氧气和营养物质，导致组织缺血、缺氧和坏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充血血栓形成的病理过程包括血管内皮损伤、血小板黏附、血小板聚集和凝血酶激活等步骤。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内皮损伤是充血血栓形成的关键步骤。当血管受到损伤时，内皮细胞发生变性、坏死，暴露出内皮下基质。接着，血小板迅速黏附到损伤部位，形成血小板血栓。血小板聚集和凝血酶激活进一步促进血液凝固，形成充血血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充血血栓形成的病理过程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充血血栓形成可分为动脉性充血和静脉性充血。动脉性充血主要由于动脉粥样硬化、动脉炎等引起；静脉性充血则多由静脉血栓形成引起。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性充血主要是由于动脉粥样硬化的斑块阻塞血管腔，导致血流受阻。动脉炎也会引起动脉壁的炎症反应，导致血管狭窄或闭塞。静脉性充血则主要是由于静脉内血流缓慢，血液高凝状态以及静脉壁损伤等因素，导致静脉内形成血栓，阻塞血管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充血血栓形成的分类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家族中有血栓形成病史的人，其发生充血性血栓的风险较高。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某些基因突变与血栓形成密切相关，如凝血因子V Leiden突变、凝血酶原G20210A突变等。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长期高脂、高糖、高盐饮食，缺乏膳食纤维，均可能导致血液黏稠度增高，促进血栓形成。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958" r="3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长期久坐、缺乏运动，容易导致血液循环不畅，增加血栓形成的风险。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吸烟会损伤血管内皮细胞，增加血小板聚集和黏附，促进血栓形成。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高血压、冠心病、心肌梗死等疾病均可导致血管内皮损伤，促进血栓形成。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糖尿病患者的血液黏稠度较高，且血小板活性增强，容易形成血栓。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部分肿瘤可分泌促凝物质，激活凝血系统，导致血栓形成。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随着年龄的增长，血管弹性降低，血液黏稠度增高，血栓形成的风险增加。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09" r="1210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长期服用某些药物，如激素、避孕药等，可能增加血栓形成的风险。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长期处于高污染、高压力的环境中，也可能对血管健康产生不良影响，促进血栓形成。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充血血栓形成的诊断与治疗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https://d.book118.com/406205232021010032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2024-08-31T00:43:40.326</cp:lastPrinted>
  <dcterms:created xsi:type="dcterms:W3CDTF">2024-08-30T16:43:40Z</dcterms:created>
  <dcterms:modified xsi:type="dcterms:W3CDTF">2024-08-30T16:43:42Z</dcterms:modified>
</cp:coreProperties>
</file>