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C46E9-AA40-42EF-A9D1-7DB944CE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1EEFA-9F8D-4A88-9E9A-4B76C1A4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1F108-24AA-45B7-8896-92ACCE2B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24F1E-3C86-49D1-B159-5559BD761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15259-6D36-4204-B6F3-E3BBC5E5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E0F75-71C7-4FF9-9DD3-518787F2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569B2-E7D5-4BB4-8468-74685F6A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A4137-3090-40A1-8FD0-56EE6EEE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DF1B9-3C5F-4194-A793-DD682F21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CD70E-D3F1-4C4E-B994-E2967104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91A5F-0F74-4455-92E1-B3F79367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1112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提高危险品管理维护安全生产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危险品管理法规与制度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危险品储存与运输安全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危险品使用安全与操作规范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危险品事故应急处理与救援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提高危险品管理水平策略建议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环境危害性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如腐蚀性、生物累积性、环境持久性等。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危险品是指具有易燃、易爆、有毒、有害、腐蚀、放射性等特性，在运输、储存、使用或处置过程中，可能对人体健康、财产或环境造成危害的物质。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物理危险性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如易燃、易爆、自反应等。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健康危害性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如有毒、有害、刺激性等。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危险品定义及特性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55" r="16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联合国《关于危险货物运输的建议书》（TDG）将危险品分为9大类，包括爆炸品、气体、易燃液体、易燃固体等。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国际分类标准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我国《危险化学品目录》将危险品分为8大类，包括爆炸品、压缩气体和液化气体、易燃液体、易燃固体等。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国内分类标准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危险品分类标准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如硫磺、硝化棉、火柴等。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如炸药、雷管、导火索等。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如汽油、煤油、柴油等。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毒害品和感染性物品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如氰化钾、农药、病毒样本等。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如放射性同位素、核燃料等。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氧化剂和有机过氧化物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如高锰酸钾、硝酸钾、过氧化氢等。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常见危险品举例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如硫酸、盐酸、氢氧化钠等。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如电池、磁性物质等。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常见危险品举例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危险品管理法规与制度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明确危险品的生产、经营、储存、运输和使用等各环节的安全管理要求。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具体规定危险化学品的分类、标识、包装、运输和储存等管理要求。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如《消防法》、《环境保护法》等，对危险品的管理也有相关规定。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9" r="7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企业应建立危险品管理制度，明确危险品的采购、储存、使用、运输和废弃等各环节的管理要求和责任人。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针对不同类型的危险品，企业应制定相应的安全操作规程，规范员工的操作行为。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企业应制定危险品事故应急预案，明确应急处置措施和人员职责，确保在事故发生时能够迅速、有效地进行处置。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企业应对新入职员工进行危险品安全知识培训，确保他们了解危险品的特性和安全管理要求。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企业应定期对在岗员工进行危险品安全知识培训，提高他们的安全意识和操作技能。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从事危险品管理工作的员工应取得相应的从业资格证书，确保他们具备必要的安全知识和操作技能。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员工培训与持证上岗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危险品储存与运输安全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远离人口密集区和重要设施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便于应急救援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符合建筑设计规范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储存场所选址及设计要求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危险品储存场所应远离居民区、学校、医院等重要设施，以降低事故发生时对人员和环境的影响。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选址时应考虑地质条件的稳定性，避开地震、滑坡、泥石流等自然灾害频发区域。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储存场所应位于交通便利、消防和应急救援力量能够及时到达的地点。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储存场所的设计应符合国家相关建筑设计规范，确保建筑物结构安全、防火、防雷击等方面的要求。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容器材质符合要求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容器密封性良好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容器标识清晰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储存容器选择与使用注意事项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根据危险品的性质选择合适的容器材质，如耐腐蚀、耐压、防火等。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确保容器密封性良好，防止危险品泄漏或挥发。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对储存容器进行定期检查和维护，确保其完好无损、性能良好。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在容器上清晰标识危险品的名称、性质、危险等级等信息，以便于识别和管理。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https://d.book118.com/406211112005010045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2024-09-13T16:47:35.057</cp:lastPrinted>
  <dcterms:created xsi:type="dcterms:W3CDTF">2024-09-13T08:47:35Z</dcterms:created>
  <dcterms:modified xsi:type="dcterms:W3CDTF">2024-09-13T08:47:36Z</dcterms:modified>
</cp:coreProperties>
</file>