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0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C91C5-0F90-43A6-9508-1914B75C7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3D9AD-E559-4528-B143-A0724BAD4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8E5D8-7A2D-4DDE-BC70-5FE57926E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16989-3D06-4D4E-B94D-3D3CC1EBB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24548C-CF1D-4A9F-ACA2-21B52FB1C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F853A4-9463-451F-A22A-7DD3F2064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62BC6-1A46-4A18-A611-4AA64C9FC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6F4683-2545-47F3-A00D-FA15BA4AD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FA19D-733B-49D6-96DE-F67233E44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73A5B-FC41-4A53-A7EC-24EBDF92E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705D4-C530-40EE-BE7A-980F4591E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003" r:id="rId2"/>
    <p:sldLayoutId id="2147488004" r:id="rId3"/>
    <p:sldLayoutId id="2147488005" r:id="rId4"/>
    <p:sldLayoutId id="2147488006" r:id="rId5"/>
    <p:sldLayoutId id="2147488007" r:id="rId6"/>
    <p:sldLayoutId id="2147488008" r:id="rId7"/>
    <p:sldLayoutId id="2147488009" r:id="rId8"/>
    <p:sldLayoutId id="2147488010" r:id="rId9"/>
    <p:sldLayoutId id="2147488011" r:id="rId10"/>
    <p:sldLayoutId id="214748801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18" Type="http://schemas.openxmlformats.org/officeDocument/2006/relationships/tags" Target="../tags/tag201.xml" /><Relationship Id="rId19" Type="http://schemas.openxmlformats.org/officeDocument/2006/relationships/tags" Target="../tags/tag202.xml" /><Relationship Id="rId2" Type="http://schemas.openxmlformats.org/officeDocument/2006/relationships/tags" Target="../tags/tag185.xml" /><Relationship Id="rId20" Type="http://schemas.openxmlformats.org/officeDocument/2006/relationships/tags" Target="../tags/tag203.xml" /><Relationship Id="rId21" Type="http://schemas.openxmlformats.org/officeDocument/2006/relationships/tags" Target="../tags/tag204.xml" /><Relationship Id="rId22" Type="http://schemas.openxmlformats.org/officeDocument/2006/relationships/tags" Target="../tags/tag205.xml" /><Relationship Id="rId23" Type="http://schemas.openxmlformats.org/officeDocument/2006/relationships/tags" Target="../tags/tag206.xml" /><Relationship Id="rId24" Type="http://schemas.openxmlformats.org/officeDocument/2006/relationships/tags" Target="../tags/tag207.xml" /><Relationship Id="rId25" Type="http://schemas.openxmlformats.org/officeDocument/2006/relationships/tags" Target="../tags/tag208.xml" /><Relationship Id="rId26" Type="http://schemas.openxmlformats.org/officeDocument/2006/relationships/tags" Target="../tags/tag209.xml" /><Relationship Id="rId27" Type="http://schemas.openxmlformats.org/officeDocument/2006/relationships/tags" Target="../tags/tag210.xml" /><Relationship Id="rId28" Type="http://schemas.openxmlformats.org/officeDocument/2006/relationships/tags" Target="../tags/tag211.xml" /><Relationship Id="rId29" Type="http://schemas.openxmlformats.org/officeDocument/2006/relationships/tags" Target="../tags/tag212.xml" /><Relationship Id="rId3" Type="http://schemas.openxmlformats.org/officeDocument/2006/relationships/tags" Target="../tags/tag186.xml" /><Relationship Id="rId30" Type="http://schemas.openxmlformats.org/officeDocument/2006/relationships/tags" Target="../tags/tag213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1112114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资深工程师项目经理年终总结及下一年展望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项目背景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项目实施情况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个人工作总结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团队建设与合作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项目收益与影响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项目概述</a:t>
            </a:r>
            <a:endParaRPr lang="zh-CN" altLang="en-US"/>
          </a:p>
        </p:txBody>
      </p:sp>
      <p:sp>
        <p:nvSpPr>
          <p:cNvPr id="104894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项目团队成员：XX人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项目目标：实现XX功能，提高XX效率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项目启动时间：XXXX年XX月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6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项目名称：XXX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900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完成项目需求和功能定义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保证项目质量和性能标准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满足客户期望和需求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达成项目计划和时间表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项目挑战</a:t>
            </a:r>
            <a:endParaRPr lang="zh-CN" altLang="en-US"/>
          </a:p>
        </p:txBody>
      </p:sp>
      <p:sp>
        <p:nvSpPr>
          <p:cNvPr id="10490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项目进度紧张，需要合理安排时间和资源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客户需求多样化，需要快速响应和满足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团队成员技能和经验不足，需要培训和提高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预算有限，需要控制成本并保证质量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项目实施情况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实施过程</a:t>
            </a:r>
            <a:endParaRPr lang="zh-CN" altLang="en-US"/>
          </a:p>
        </p:txBody>
      </p:sp>
      <p:sp>
        <p:nvSpPr>
          <p:cNvPr id="10491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任务分配：将项目任务分配给各个团队成员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进度监控：定期监控项目进度，确保按计划进行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需求分析：对项目需求进行深入理解和评估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制定计划：根据需求制定详细的项目计划和时间表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实施成果</a:t>
            </a:r>
            <a:endParaRPr lang="zh-CN" altLang="en-US"/>
          </a:p>
        </p:txBody>
      </p:sp>
      <p:sp>
        <p:nvSpPr>
          <p:cNvPr id="104923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按时完成项目目标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实现项目质量要求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优化项目流程，提高效率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有效沟通协调，解决团队内部问题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实施问题与解决方案</a:t>
            </a:r>
            <a:endParaRPr lang="zh-CN" altLang="en-US"/>
          </a:p>
        </p:txBody>
      </p:sp>
      <p:sp>
        <p:nvSpPr>
          <p:cNvPr id="104928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遇到的问题：需求变更频繁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解决方案：提供培训和指导，加强团队建设，提高团队整体能力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遇到的问题：团队成员能力不足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解决方案：加强与客户的沟通，明确需求，制定详细的项目计划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3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个人工作总结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工作内容</a:t>
            </a:r>
            <a:endParaRPr lang="zh-CN" altLang="en-US"/>
          </a:p>
        </p:txBody>
      </p:sp>
      <p:sp>
        <p:nvSpPr>
          <p:cNvPr id="104939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0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协调团队成员工作，解决项目中出现的问题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负责项目计划制定和进度跟踪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与客户沟通，了解需求并进行需求变更管理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对项目进行风险评估并制定应对措施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工作成果</a:t>
            </a:r>
            <a:endParaRPr lang="zh-CN" altLang="en-US"/>
          </a:p>
        </p:txBody>
      </p:sp>
      <p:sp>
        <p:nvSpPr>
          <p:cNvPr id="10494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完成项目数：成功交付了10个项目，其中3个为大型项目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团队管理：带领团队成员共同完成项目，提高了团队整体效率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技术创新：在项目中采用了新技术，提高了项目质量和效率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客户满意度：获得了客户的高度评价和认可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https://d.book118.com/406211121145010041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资深工程师项目经理年终总结及下一年展望</vt:lpstr>
      <vt:lpstr>目录</vt:lpstr>
      <vt:lpstr>单击添加章节标题</vt:lpstr>
      <vt:lpstr>项目背景</vt:lpstr>
      <vt:lpstr>项目概述</vt:lpstr>
      <vt:lpstr>项目目标</vt:lpstr>
      <vt:lpstr>项目挑战</vt:lpstr>
      <vt:lpstr>项目实施情况</vt:lpstr>
      <vt:lpstr>实施过程</vt:lpstr>
      <vt:lpstr>实施成果</vt:lpstr>
      <vt:lpstr>实施问题与解决方案</vt:lpstr>
      <vt:lpstr>个人工作总结</vt:lpstr>
      <vt:lpstr>工作内容</vt:lpstr>
      <vt:lpstr>工作成果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2024-09-08T15:18:41.100</cp:lastPrinted>
  <dcterms:created xsi:type="dcterms:W3CDTF">2024-09-08T07:18:41Z</dcterms:created>
  <dcterms:modified xsi:type="dcterms:W3CDTF">2024-09-08T07:18:43Z</dcterms:modified>
</cp:coreProperties>
</file>