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FD85AB-1169-419C-BFFB-C11F5B2FB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EF983C-6093-495A-94FE-A84B76690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BC2C26-7A2F-477C-917E-90C86309F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C4C4EB-E135-42A3-A073-2785F0FCC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FEFEA8-3132-4D50-8FAC-FCD8373CA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AE8D97-389B-44C1-BE48-298ABD3C7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641F2B-DE2E-449D-8D12-5F027F26C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BF58FB-68E2-4290-8678-3B3C870FF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1D9DC0-6C79-46F7-BACF-16C11E0D5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0667C-826D-4F0C-B8AA-021CFB091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00479-FD67-434E-9EC9-E8EECEDE1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21223315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2023年公安辅警年度考核总结报告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考核结果分析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47" b="104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917" b="191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考核背景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社会治安形势的变化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随着社会的发展，治安形势日趋复杂，对公安辅警的工作提出了更高的要求。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队伍建设的需要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为了提高公安辅警队伍的整体素质和工作水平，需要进行年度考核，以激励先进、鞭策后进。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法律法规的要求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相关法律法规规定，公安辅警必须定期进行考核，以确保其具备胜任工作的能力。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通过对辅警的工作表现进行评估，了解其工作完成情况、工作态度、业务能力等方面的表现。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评估工作表现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通过考核发现表现优秀的辅警，为其提供晋升和奖励的机会，同时激励其他辅警向优秀看齐。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发现优秀人才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通过考核促进辅警队伍整体素质的提升，加强队伍建设，提高工作水平。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提升队伍素质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通过考核发现辅警工作中存在的问题和不足，为其提供改进的方向和措施，促进工作质量的提升。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改进工作不足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考核内容与方法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221195" y="2558712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业务能力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221195" y="2928447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评价辅警的专业技能、执法水平和应对复杂情况的能力。</a:t>
            </a:r>
          </a:p>
        </p:txBody>
      </p:sp>
      <p:cxnSp>
        <p:nvCxnSpPr>
          <p:cNvPr id="11" name="Connector 11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829278" y="3169358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政治素质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9278" y="3539093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考察辅警的政治立场、思想觉悟和组织纪律等方面。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993796" y="2858559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工作业绩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2993796" y="3228294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评估辅警在一年内的工作表现、任务完成情况和贡献度。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443964" y="1853208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职业道德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43964" y="2222943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考察辅警的责任心、廉洁自律和职业操守等方面的表现。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2443" y="988925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712443" y="1358659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评估辅警在团队中的协作精神、沟通能力和领导能力。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33" r="1333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辅警需对自己过去一年的工作进行自我总结和评价。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自我评价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由直接领导对辅警的工作表现进行评价，给出具体意见和建议。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领导评价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同事之间相互评价，从不同角度了解辅警的工作表现。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同事互评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通过群众满意度调查，了解辅警在服务群众方面的表现。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群众满意度调查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辅警完成工作的准确性和效率，以及工作成果的质量。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工作质量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工作态度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辅警对待工作的认真程度、责任心和工作积极性。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辅警在工作中是否有创新思维，能否提出新的工作思路和方法。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辅警与同事、群众的沟通能力和表达能力。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考核标准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考核结果分析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表现突出，工作细致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优秀辅警在工作中表现出色，能够高效、准确地完成各项任务，对待工作细致入微，注重细节，是其他辅警学习的榜样。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281" r="24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优秀辅警分析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344" r="243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表现良好，基本胜任工作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合格辅警能够按照要求完成工作任务，具备一定的专业素养和责任心，但在某些方面仍有提升空间，需要进一步提高工作效率和质量。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合格辅警分析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https://d.book118.com/406212233155010103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2024-09-29T00:32:33.586</cp:lastPrinted>
  <dcterms:created xsi:type="dcterms:W3CDTF">2024-09-28T16:32:33Z</dcterms:created>
  <dcterms:modified xsi:type="dcterms:W3CDTF">2024-09-28T16:32:35Z</dcterms:modified>
</cp:coreProperties>
</file>