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3B071-4CF3-4EC9-A89A-4FA6DAB6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EC063-6191-4AE6-A4C0-A66ACFD86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4F39-5255-4634-A198-7C9CDD91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15D53-29CE-485C-A74A-6F82DE59B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27E1B-F3CE-4A2D-9ABE-12910868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DFF95-974E-441A-94FE-C1A6F7576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3A285-ACFB-4A2F-AC17-7F5A9B3E4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74E02-DC16-449A-A50A-B0C13A5AB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D3AF3-49C6-40FD-BAB7-E774190C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B6F3C-97FB-4B04-9B8C-BFC33D75F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9B18-8DF1-4DB5-86F3-38BE59F1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3030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预防保健实践中的伦理问题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预防保健伦理是指关于预防保健工作的道德原则和规范，涉及到预防疾病、促进健康和保护公共卫生的各个方面。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预防保健伦理具有前瞻性、社会公益性和责任性等特点，强调预防为主、关注群体健康、以人民健康为中心的原则。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预防保健伦理能够指导预防保健工作，提高人民的健康水平，减少疾病的发生和传播。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促进医学科学发展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预防保健伦理强调社会公益性和责任性，能够促进社会稳定和和谐发展。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预防保健伦理是医学科学发展的重要支撑，能够推动医学科学技术的进步和创新。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预防保健伦理的重要性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676" b="16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预防保健伦理的历史与发展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古代预防保健思想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古代文明中蕴含着丰富的预防保健思想，如中医的“治未病”理念、古希腊的公共卫生观念等。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近代预防保健伦理的形成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随着工业化和城市化的发展，近代预防保健伦理逐渐形成，强调公共卫生和社会福利的重要性。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现代预防保健伦理的发展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现代预防保健伦理进一步拓展了领域，涉及到环境卫生、精神卫生、健康促进等多个方面，强调个体与群体的双重关注。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预防保健伦理的核心原则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尊重个体自主选择是否接受预防保健服务，不强迫或诱导其接受。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尊重个人自主决策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确保个人隐私得到保护，不泄露个人健康信息。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提供充分的信息，确保个体在接受预防保健服务前了解相关风险和益处，并自愿做出决策。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尊重自主性原则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预防保健措施应避免对个体造成不必要的身体或心理伤害。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避免过度干预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预防保健服务应避免基于种族、性别、社会地位等因素的歧视，确保公平对待。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防止歧视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在提供预防保健服务时，应采取必要措施，将风险降至最低。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长远利益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预防保健措施应着眼于个体的长远利益，避免短视行为。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个体利益优先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在提供预防保健服务时，应优先考虑个体的健康利益。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综合利益最大化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在多个预防保健方案中，应选择能够带来最大综合利益的那一个。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458" r="14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083" r="8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最大利益原则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预防保健资源应公平分配，确保每个个体都有平等的机会获得预防保健服务。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资源公平分配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个体应公平分担预防保健的负担，避免某些个体过度承担。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负担分担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预防保健服务应以社会公益为重，促进整个社会的健康福祉。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预防保健实践中的伦理问题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https://d.book118.com/406213030030010045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2024-09-13T19:59:56.447</cp:lastPrinted>
  <dcterms:created xsi:type="dcterms:W3CDTF">2024-09-13T11:59:56Z</dcterms:created>
  <dcterms:modified xsi:type="dcterms:W3CDTF">2024-09-13T11:59:58Z</dcterms:modified>
</cp:coreProperties>
</file>