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1FBA8-9EF5-48FB-9370-606250DF4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97AA8-A2CE-4D0D-AE9D-8B1CD5CBA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1988E-6C3F-4742-8699-6938AC199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273863-364A-42D7-B27F-5A862E4E7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560658-B751-4736-9B06-4C8156EFB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41A14C-5C5C-4BBC-85AF-438B21DB0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FFD8A7-FC9A-4650-A3FC-E891459D9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50FD1D-8CFD-46E4-B483-F7A62407B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2C1BF3-43C6-4525-B406-236DCEF91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DE56E-A8D9-4C2E-85E0-9A48E0447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0F79E-64A7-4DFD-8B5B-9D259BD2D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21405005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消化道出血教学查房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消化道出血的并发症与预后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消化道出血的典型病例分析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消化道出血是指从食道到肛门的消化道任何部位出血的症状。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根据出血部位可分为上消化道出血和下消化道出血，根据出血量可分为轻度、中度和重度出血。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消化道出血的病因多种多样，包括消化性溃疡、食管胃底静脉曲张破裂、炎症性肠病等。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消化道出血的病理机制涉及血管损伤、炎症反应和免疫异常等方面。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消化道出血的临床表现因个体差异而异，常见的症状包括呕血、黑便、血便、腹痛等。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消化道出血的诊断依赖于临床症状、体格检查和实验室检查，如胃镜、肠镜、X线钡剂造影等。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禁食和胃肠减压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输血和补液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维持水电解质平衡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非手术治疗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通过减少消化道内的食物和气体，降低胃肠压力，缓解出血症状。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补充血液和体液，维持血液循环稳定，防止休克。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通过肠内或肠外营养途径，提供必要的营养物质，维持患者生命。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监测和纠正水电解质紊乱，保持内环境稳定。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通过内镜技术对出血部位进行止血，如止血夹、电凝、药物喷洒等。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内镜下止血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通过血管介入技术，栓塞出血血管，达到止血目的。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对于严重出血或内镜、介入治疗无效的情况，需进行手术治疗。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如凝血酶、巴曲酶等，促进血液凝固，达到止血效果。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止血药物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用于预防和治疗感染，如抗生素、抗炎药等。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抗炎药物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如质子泵抑制剂、H₂受体拮抗剂等，减少胃酸分泌，降低胃内酸度，有利于止血。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抑制胃酸分泌药物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消化道出血的预防与护理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https://d.book118.com/406214050054010045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2024-09-14T01:29:24.928</cp:lastPrinted>
  <dcterms:created xsi:type="dcterms:W3CDTF">2024-09-13T17:29:24Z</dcterms:created>
  <dcterms:modified xsi:type="dcterms:W3CDTF">2024-09-13T17:29:26Z</dcterms:modified>
</cp:coreProperties>
</file>