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CE19E8-98FB-4D36-8868-76DF7B900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4E90A3-2467-4E47-B9FE-2D9ED0C30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937A9-D151-4785-8C2F-461A8D1284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59E61F-A1D8-4E66-B62E-D2D95E437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7E76B7-E5DD-40F0-9A77-95EBCE6E4C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BBEA4F-3123-44FC-94D5-6ADEF2601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417D3C0-D0AC-4B9E-B26B-8150663112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9ACC0B-DC0F-49A9-B203-96509C053D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9F372F-BA53-4135-85A5-B958B5DC52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527759-2132-4F2C-A6F0-C5C151059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989CB-3647-482E-8EE7-1EBB2AA192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214130031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会计应聘职业规划书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职业路径规划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提升职业竞争力的计划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实现职业目标的行动计划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本科或以上学历，主修会计或相关专业。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学历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掌握会计学、财务管理、税法等方面的知识，并具备相关课程的学习经历。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如有相关实习经验，可提供实习证明和实习报告。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实习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具有1-3年会计工作经验，熟悉会计实务操作和财务报表编制。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工作经验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负责日常账务处理、凭证录入、报表编制等工作，参与公司内部审计和财务分析工作。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能够独立完成工作任务，提高工作效率和准确性，为公司提供有价值的财务分析报告。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具备良好的英语听说读写能力，如有第二语言能力更佳。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证书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拥有会计从业资格证书、初级或中级会计师证书等相关证书。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熟练掌握财务软件（如金蝶、用友等）和办公软件（如Excel、Word等）。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7417" r="174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个人技能与特长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职业目标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通过不断学习和实践，掌握更高级的会计技能和知识，争取在长期内获得高级会计师的职称和认证。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成为高级会计师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在长期内，通过积累经验和提升管理能力，晋升为财务经理，负责整个财务部门的运营和管理。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成为财务经理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在长期内，如果有足够的资源和能力，计划创立自己的会计师事务所，为客户提供专业的会计服务。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建立自己的会计师事务所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获得注册会计师证书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在未来的五年内，计划通过注册会计师考试，获得注册会计师证书，提升自己的专业能力和竞争力。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成为会计师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在未来的三年内，通过不断学习和实践，争取成为一名合格的会计师，能够独立完成各项会计工作。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积累工作经验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在未来的五年内，计划在各类企业中从事会计工作，积累丰富的工作经验和技能。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建立人际关系网络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在短期内，积极与同事、同行和客户建立良好的人际关系，扩大自己的人脉圈。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通过初级会计师考试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在未来的六个月内，计划通过初级会计师考试，获得初级会计师职称。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提高实操能力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在短期内，通过实际工作和学习，提高自己的会计实操能力，包括账务处理、报表编制等。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职业路径规划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总结词：基础入门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详细描述：作为初级会计，是进入会计领域的起点，主要负责日常的账务处理、凭证录入、报表编制等基础工作，积累实践经验，为后续的职业发展打下基础。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初级会计岗位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总结词：专业提升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详细描述：中级会计师是会计职业发展中的关键阶段，需要具备更深入的专业知识和实践经验，负责较复杂的账务处理、财务分析、成本控制等工作，并开始承担一定的管理职责。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中级会计师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总结词：管理转型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详细描述：成为高级会计师或财务经理后，将逐渐从专业技术向管理转型，负责制定财务战略、监督财务活动、参与决策支持等管理工作，对整个财务团队的工作进行指导和管理。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高级会计师或财务经理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总结词：战略决策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详细描述：作为财务总监或CFO，将站在企业战略的高度，参与制定和执行企业的财务战略，对企业的整体财务状况和经营成果负责，为企业的决策提供关键的财务支持。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财务总监或CFO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https://d.book118.com/406214130031010045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2024-09-13T20:17:43.951</cp:lastPrinted>
  <dcterms:created xsi:type="dcterms:W3CDTF">2024-09-13T12:17:43Z</dcterms:created>
  <dcterms:modified xsi:type="dcterms:W3CDTF">2024-09-13T12:17:45Z</dcterms:modified>
</cp:coreProperties>
</file>