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4D2E-E545-4DE6-B85D-89BD5F80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049BC-5B68-4178-86C8-5827D7E9F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691BC-0C32-4E09-9175-AF2D1FD4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E0E0-85E9-43EE-B1D7-5BE8C5D1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23EE4-D805-4420-B6A6-1C7C078C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6D94B-1804-4AA1-A279-32775688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CC78D-FCDF-4CA6-B718-3AE5B2FD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E49AE-6706-4E2A-B8A3-2BC4EC3A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9CE0D-1A82-4C9F-A650-793F49E9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97130-D3A7-4BD1-A1B5-678988A0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5C0F5-6A54-490F-91BC-982953A7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5115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智慧农业技术对农业信息化的推动作用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智慧农业技术在农业信息化中的应用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智慧农业技术对农业信息化的推动作用分析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智慧农业技术是指利用物联网、大数据、人工智能等现代信息技术手段，对农业生产、经营、管理、服务等各个环节进行智能化升级和改造，实现农业生产的精准化、高效化、智能化和可持续化。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加速推进，智慧农业技术将呈现以下发展趋势：一是技术集成化，实现各种信息技术的深度融合；二是应用普及化，智慧农业技术将在更广泛的农业生产领域得到应用；三是服务专业化，将形成一批专业的智慧农业技术服务机构和人才队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的核心技术主要包括物联网技术、大数据技术、人工智能技术、云计算技术等。其中，物联网技术是实现农业生产环境实时监测和数据采集的关键；大数据技术则用于对海量农业数据进行处理和分析，挖掘有价值的信息；人工智能技术可以通过机器学习、深度学习等方法，对农业生产过程进行智能决策和精准控制；云计算技术则提供了强大的计算和存储能力，支持智慧农业技术的运行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的应用领域十分广泛，包括智能灌溉、精准施肥、农业机械化、农产品质量安全追溯、农业气象服务、农业金融保险等。通过智慧农业技术的应用，可以实现农业生产过程的自动化、智能化和精细化，提高农业生产效率和农产品质量，促进农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农业技术发展迅速，政府和企业纷纷加大投入力度，推动智慧农业技术的研发和应用。目前，我国已经建立了一批智慧农业示范基地和产业园区，形成了一批具有自主知识产权的智慧农业技术产品和服务。同时，我国还在积极推进农业信息化和数字化建设，为智慧农业技术的发展提供了良好的基础设施和政策环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慧农业技术方面起步较早，已经形成了较为成熟的产业体系和技术应用模式。例如，美国、欧洲等发达国家在智能农机装备、精准农业、农业大数据等领域取得了显著成果。同时，这些国家还注重将智慧农业技术与生态环境保护相结合，推动农业的可持续发展。相比之下，我国在智慧农业技术的某些领域还存在一定差距，需要进一步加强研发和应用推广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农业信息化现状及挑战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信息化基础薄弱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传统农业在信息化方面基础较差，缺乏统一的数据标准和信息化平台，导致信息流通不畅、资源浪费。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传统农业在技术应用方面相对滞后，缺乏智能化、自动化的生产工具和设备，生产效率低下。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农民信息素养有待提高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农民作为农业生产的主体，其信息素养水平直接影响农业信息化的发展。目前，许多农民缺乏信息技术的基本知识和技能，难以适应信息化时代的农业生产要求。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传统农业信息化水平分析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农业信息化涉及大量数据的获取、整合和分析，如何有效地获取和处理这些数据是一个重要挑战。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数据获取与整合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随着科技的不断发展，新的农业信息技术不断涌现。如何将这些技术应用到实际生产中，并提高其普及率和应用效果，是农业信息化面临的另一个挑战。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随着农业信息化的深入发展，信息安全和隐私保护问题日益突出。如何保障农业信息系统的安全性和稳定性，防止数据泄露和滥用，是亟待解决的问题。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信息安全与隐私保护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近年来，国家出台了一系列政策措施，支持农业信息化的发展。例如，加大对智慧农业、数字乡村等领域的投入力度，推动现代信息技术在农业农村领域的广泛应用。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随着消费者对农产品质量安全和追溯体系的要求不断提高，市场对农业信息化的需求也日益增长。同时，农业生产者也希望通过信息化手段提高生产效率和降低成本，增强市场竞争力。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智慧农业技术在农业信息化中的应用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物联网技术可以实时监测农田环境参数，如温度、湿度、光照、土壤养分等，为农业生产提供精准的环境数据支持。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通过物联网技术，可以实现对农业设施的远程控制，如自动灌溉、智能温室控制等，提高农业生产的自动化水平。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物联网技术可以对农产品生产、加工、运输等全过程进行监控和数据记录，为农产品溯源提供可靠的技术支持。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7" r="2889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农业生产环境监测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农业自动化控制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农业溯源管理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37" r="175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大数据在农业决策支持中的作用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农业数据分析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大数据技术可以对海量农业数据进行挖掘和分析，揭示农业生产中的规律和问题，为农业决策提供支持。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农业市场预测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通过分析历史农业数据和市场信息，大数据可以帮助预测农产品市场需求和价格走势，指导农业生产和销售。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农业风险管理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大数据可以帮助识别和分析农业生产中的各种风险，如气象灾害、病虫害等，为农业风险管理提供决策依据。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https://d.book118.com/406215115203010040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2024-09-07T07:16:24.438</cp:lastPrinted>
  <dcterms:created xsi:type="dcterms:W3CDTF">2024-09-06T23:16:24Z</dcterms:created>
  <dcterms:modified xsi:type="dcterms:W3CDTF">2024-09-06T23:16:26Z</dcterms:modified>
</cp:coreProperties>
</file>