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954632-0D7B-452A-A8E0-83D2179DAD5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20846-8DCC-4BC0-AAA5-5B2A9465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78D58-3E0F-4AC3-B98D-65EEDE9B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962D5-15A0-4CA4-8B93-9FD54A39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D97BF-2CE1-4E5D-A4A4-144A50F6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B391F-FEC4-4CF3-87B7-E96F348F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D7A21-3DE5-4251-961E-5065FAFED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EB8BC-8371-43F0-A0A9-F6F511DE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4704E-D2D9-4A67-96ED-5DC327A67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AC217-ABDD-4C59-8565-F98C1FE94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69BF2-3D3C-4A99-AC8C-250E1518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C91B2-E544-41FA-994B-C1A40645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237172-052F-41E4-A910-AC411E4C918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1523D7-61DA-49BB-AD56-5F1A04BE647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515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管理者的团队管理与领导水平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建立有效的沟通渠道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建立强大的团队文化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培养团队成员的能力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解决团队冲突与问题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8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8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9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9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9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9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9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0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0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0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提升管理者的团队管理与领导水平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对组织的影响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为什么重要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团队管理与领导水平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什么是团队管理与领导水平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团队管理定义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团队管理中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管理者作用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29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33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34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35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培训与发展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激励与认可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冲突解决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为什么要提升管理者的团队管理与领导水平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提高绩效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增强凝聚力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5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5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5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6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管理者团队管理与领导水平的重要性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管理者的团队管理与领导水平直接影响员工绩效、团队凝聚力和创新力，对整个组织的发展至关重要。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6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7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7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7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7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7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7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8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8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8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8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8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8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8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8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8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8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管理者影响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员工绩效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领导水平关键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管理者驱动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提升管理者的团队管理与领导水平不仅可以提高团队绩效，增强团队凝聚力，还能促进创新，是组织持续发展的关键。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0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0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0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1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1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建立有效的沟通渠道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2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沟通在团队管理与领导中扮演着至关重要的角色。它是建立团队信任和合作的关键，能够促进信息流动，减少误解，提高工作效率。管理者要意识到沟通的重要性，并不断提升沟通能力。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建立互信关系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学会倾听每个团队成员的意见和想法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尊重团队成员的个人差异和工作风格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保持信息透明，提高团队成员的信任感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透明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倾听他人意见，尊重不同观点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适时反馈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及时给予肯定和建设性反馈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避免偏见，主动沟通，解决问题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明确表达想法和要求，避免歧义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74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8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82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83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良好沟通的影响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有效沟通能够提高团队绩效，促进团队目标的达成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通过良好沟通，可以改善团队的工作氛围，提升团队凝聚力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良好沟通可以增进团队成员之间的合作和信任关系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增进合作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4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95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99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00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01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建立有效的沟通渠道是管理者提升团队管理与领导水平的重要一步。通过良好沟通，管理者可以增进团队成员之间的互信关系，提高团队绩效，改善工作氛围，从而实现团队目标的顺利达成。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4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05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06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7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08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2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13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4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15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建立强大的团队文化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团队文化的定义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为团队成员树立正确的信念和行为准则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重塑价值观念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促使团队成员形成共同的认同和信念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建立团队认同感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鼓励团队成员发展积极向上的团队文化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积极鼓励团队文化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4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35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39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40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41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传达价值观念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有效传达团队的核心价值观和信仰给团队成员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管理者通过自身行为示范，引领团队成员奉行价值观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塑造团队价值观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确定共同价值观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明确团队的核心价值观，建立共同信念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5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56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64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65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6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6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6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7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7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7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7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8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8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8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8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8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激发团队凝聚力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通过激发团队成员的热情和动力，增强团队凝聚力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激发团队热情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设立明确的团队目标，激励团队朝着共同目标努力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建立团队目标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培养团队合作、共享荣誉的精神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https://d.book118.com/406215153012010104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管理者的团队管理与领导水平</vt:lpstr>
      <vt:lpstr>目录</vt:lpstr>
      <vt:lpstr>第一章 简介</vt:lpstr>
      <vt:lpstr>简介</vt:lpstr>
      <vt:lpstr>什么是团队管理与领导水平</vt:lpstr>
      <vt:lpstr>为什么要提升管理者的团队管理与领导水平</vt:lpstr>
      <vt:lpstr> </vt:lpstr>
      <vt:lpstr>影响因素</vt:lpstr>
      <vt:lpstr>总结</vt:lpstr>
      <vt:lpstr>第2章 建立有效的沟通渠道</vt:lpstr>
      <vt:lpstr> </vt:lpstr>
      <vt:lpstr>建立互信关系</vt:lpstr>
      <vt:lpstr>沟通技巧</vt:lpstr>
      <vt:lpstr>良好沟通的影响</vt:lpstr>
      <vt:lpstr>总结</vt:lpstr>
      <vt:lpstr>第3章 建立强大的团队文化</vt:lpstr>
      <vt:lpstr>团队文化的定义</vt:lpstr>
      <vt:lpstr>塑造团队价值观</vt:lpstr>
      <vt:lpstr>激发团队凝聚力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2024-09-29T14:33:13.328</cp:lastPrinted>
  <dcterms:created xsi:type="dcterms:W3CDTF">2024-09-29T06:33:13Z</dcterms:created>
  <dcterms:modified xsi:type="dcterms:W3CDTF">2024-09-29T06:33:15Z</dcterms:modified>
</cp:coreProperties>
</file>