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F2DD0-CACF-4DA1-A323-1809F1EA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F85DF-F684-442B-90B9-B1947EEA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54E1B-798E-4039-B7A5-21691700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3805C-0215-40FE-B995-7911FD27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6CD17-965D-4A2A-85DB-20A1475C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93114-2ACB-4A35-A675-64DFA1CFA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E0414-6024-4043-9930-1039A7D0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79AD5-1558-4F1B-8F30-97BEA861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7471B-1ED0-494C-859A-57EFB629B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88B9D-71BD-4A07-99E1-39590621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EBA37-138F-4DFB-B291-5DCB15D10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0024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党政领导干部盐任用工作条例》解读\n## 1.新《党政领导干部盐任用工作条例》出台背景及意义\n### 1.1 新时期党政领导干部队伍建设面临的挑战与机遇\n### 1.2 新《条例》对完善干部选拔任用机制的重要性\n### 1.3 新《条例》对提高党政领导干部队伍整体素质的作用\n## 2.新《党政领导干部盐任用工作条例》主要内容解读\n### 2.1 新《条例》对干部选拔任用的基本原则和要求\n### 2.2 新《条例》对干部选拔任用的程序和方法\n### 2.3 新《条例》对干部选拔任用的监督和管理\n## 3.新《党政领导干部盐任用工作条例》与原有规定的对比分析\n### 3.1 新《条例》对原有规定的继承与发扬\n### 3.2 新《条例》对原有规定的创新与突破\n### 3.3 新《条例》对原有规定执行效果的评估与优化\n## 4.新《党政领导干部盐任用工作条例》实施过程中的关键问题及对策建议\n### 4.1 如何确保新《条例》的严格执行与落实\n### 4.2 如何克服新《条例》实施过程中遇到的困难和挑战\n### 4.3 如何进一步完善新《条例》及相关配套政策制度\n## 5.新《党政领导干部盐任用工作条例》对党政领导干部队伍建设的长远影响\n### 5.1 新《条例》对党政领导干部队伍结构优化的促进作用\n### 5.2 新《条例》对党政领导干部能力素质提升的推动作用\n### 5.3 新《条例》对党政领导干部选拔任用工作科学化、制度化的贡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新《党政领导干部盐任用工作条例》解读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新《党政领导干部盐任用工作条例》出台背景及意义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新时期党政领导干部队伍建设面临的挑战与机遇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干部队伍结构不尽合理，需要进一步优化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干部能力素质参差不齐，需要提高整体素质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干部选拔任用机制不够完善，需要进一步改革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面临的机遇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党的十八大的召开，为干部队伍建设提供了新的契机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全面深化改革的推进，为干部队伍建设提供了有力保障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党的建设新的伟大工程的实施，为干部队伍建设指明了方向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完善干部选拔任用机制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明确了干部选拔任用的基本原则和要求，为选拔任用工作提供了依据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规定了干部选拔任用的程序和方法，为选拔任用工作提供了操作指南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加强了对干部选拔任用的监督和管理，为选拔任用工作提供了制度保障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提高干部选拔任用工作的科学化水平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新《条例》的实施，有助于克服干部选拔任用中的不正之风，提高选拔质量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新《条例》的实施，有助于激发干部队伍的活力，提高干部的工作积极性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新《条例》的实施，有助于实现干部资源的优化配置，提高干部队伍的整体效能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新《条例》对完善干部选拔任用机制的重要性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提高干部队伍的思想政治素质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新《条例》强调了干部选拔任用的政治标准和道德要求，有助于提高干部的思想政治素质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新《条例》的实施，有助于引导干部树立正确的政绩观，提高干部的党性修养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提高干部队伍的能力素质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新《条例》明确了干部选拔任用的能力和业绩要求，有助于提高干部的能力素质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新《条例》的实施，有助于激发干部的学习热情，提高干部的业务能力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提高干部队伍的作风素质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新《条例》强调了干部选拔任用的作风要求，有助于提高干部的作风素质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新《条例》的实施，有助于加强干部的监督和管理，提高干部的廉洁自律意识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新《条例》对提高党政领导干部队伍整体素质的作用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新《党政领导干部盐任用工作条例》主要内容解读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坚持党的领导和党管干部原则，确保干部选拔任用的正确方向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坚持德才兼备、以德为先原则，确保选拔出来的干部具有高的思想政治素质和道德品质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坚持五湖四海、任人唯贤原则，拓宽干部选拔任用的视野和渠道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坚持民主、公开、竞争、择优原则，激发干部队伍的活力和创造力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牢固树立政治意识、大局意识、核心意识、看齐意识，坚决维护以习近平同志为核心的党中央权威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坚定理想信念，坚守党的基本路线，坚决维护党的团结统一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忠诚干净担当，增强“四个意识”，践行“三严三实”，严守党的政治纪律和政治规矩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新《条例》对干部选拔任用的基本原则和要求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干部选拔任用工作应当经过民主推荐、考察、讨论决定、任职等程序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民主推荐和考察是选拔任用工作的基础，讨论决定和任职是选拔任用工作的关键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民主推荐：采取会议推荐、个别谈话推荐、民主测评等方式进行，注重听取各方面意见，扩大民主参与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考察：对干部的德、能、勤、绩、廉进行全面考察，注重考察工作实绩，深入了解干部的真实情况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讨论决定：按照干部管理权限，由党委（党组）集体讨论作出任免决定，防止个人或少数人说了算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新《条例》对干部选拔任用的程序和方法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新《条例》对干部选拔任用的监督和管理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建立健全干部选拔任用工作全程监督制度，加强对干部选拔任用工作的监督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严肃查处违反干部选拔任用规定的行为，营造风清气正的选拔任用环境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建立健全干部选拔任用纪实制度，实现干部选拔任用工作的全程纪实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加强干部选拔任用工作的事后评估，提高干部选拔任用工作的科学性和有效性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新《党政领导干部盐任用工作条例》与原有规定的对比分析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继承和发扬了党的干部工作优良传统，坚持了党的干部工作基本原则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继承了原有条例中的一些成功做法和经验，确保了干部选拔任用工作的连续性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根据新的形势和任务，对原有规定进行了创新和完善，使之更加符合时代要求和干部队伍建设实际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发扬了党的实事求是、群众路线等优良传统，提高了干部选拔任用工作的科学化水平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新《条例》对原有规定的继承与发扬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https://d.book118.com/406220024033010054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新《党政领导干部盐任用工作条例》解读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2024-09-21T05:07:42.336</cp:lastPrinted>
  <dcterms:created xsi:type="dcterms:W3CDTF">2024-09-20T21:07:42Z</dcterms:created>
  <dcterms:modified xsi:type="dcterms:W3CDTF">2024-09-20T21:07:44Z</dcterms:modified>
</cp:coreProperties>
</file>