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91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0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tags" Target="tags/tag9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425F8-B072-4289-87D9-3B83D1DD8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3F1B1-0A84-4DC6-8275-C9897D9EB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D3737-A654-448C-B458-8F839A573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5D691-85AC-43FB-B4E4-7B92782BF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0C32A5-7657-4EB2-92BF-A09424F5C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8D7F2E-83DE-4F58-A6BB-822C1A3DF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C4D6B6-3255-48DF-9E18-CAD3898BB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8E275A-D9B9-44AE-95EC-FF6E30E68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1AE06F-AB1B-43E1-8D41-1157A7678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9DA5C-6DCF-440A-B468-78615425E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02133-0068-41B9-8A3F-755F1D85C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908" r:id="rId2"/>
    <p:sldLayoutId id="2147484909" r:id="rId3"/>
    <p:sldLayoutId id="2147484910" r:id="rId4"/>
    <p:sldLayoutId id="2147484911" r:id="rId5"/>
    <p:sldLayoutId id="2147484912" r:id="rId6"/>
    <p:sldLayoutId id="2147484913" r:id="rId7"/>
    <p:sldLayoutId id="2147484914" r:id="rId8"/>
    <p:sldLayoutId id="2147484915" r:id="rId9"/>
    <p:sldLayoutId id="2147484916" r:id="rId10"/>
    <p:sldLayoutId id="214748491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8.xml" /><Relationship Id="rId21" Type="http://schemas.openxmlformats.org/officeDocument/2006/relationships/tags" Target="../tags/tag89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2021500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9259"/>
          </a:bodyPr>
          <a:lstStyle/>
          <a:p>
            <a:r>
              <a:rPr lang="zh-CN" altLang="en-US"/>
              <a:t>食堂四害防治：实施方案与监测评估的有效性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李老师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食堂四害防治的背景和重要性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食堂四害防治的实施方案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食堂四害防治的监测评估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食堂四害防治的有效性评估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食堂四害防治的持续改进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食堂四害防治的背景和重要性</a:t>
            </a:r>
            <a:endParaRPr lang="zh-CN" altLang="en-US"/>
          </a:p>
        </p:txBody>
      </p:sp>
      <p:sp>
        <p:nvSpPr>
          <p:cNvPr id="10488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https://d.book118.com/406220215003010035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0">
      <vt:lpstr>Arial</vt:lpstr>
      <vt:lpstr>Calibri</vt:lpstr>
      <vt:lpstr>微软雅黑</vt:lpstr>
      <vt:lpstr>Calibri Light</vt:lpstr>
      <vt:lpstr>Office Theme</vt:lpstr>
      <vt:lpstr>食堂四害防治：实施方案与监测评估的有效性</vt:lpstr>
      <vt:lpstr>目录</vt:lpstr>
      <vt:lpstr>添加章节标题</vt:lpstr>
      <vt:lpstr>食堂四害防治的背景和重要性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2024-09-04T12:41:28.495</cp:lastPrinted>
  <dcterms:created xsi:type="dcterms:W3CDTF">2024-09-04T04:41:28Z</dcterms:created>
  <dcterms:modified xsi:type="dcterms:W3CDTF">2024-09-04T04:41:30Z</dcterms:modified>
</cp:coreProperties>
</file>