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7B043-D2C0-4985-8EEC-B4434B46E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3DE91-B170-48AF-A9F1-718BF94BD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EB162-E87A-4B17-80DB-385CA7685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6F407-47AC-4C24-9B2C-755EDF818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5C1489-F560-4E20-8E42-DF7BB53EA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26BF1F-7C15-4900-B22F-7743A3420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A7C155-7D84-4C81-8765-C4CEBC322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A76E5-3211-47C8-AEFA-4B9C9C6B8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F9C08-C47F-42FA-9547-8F8D7F754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E6A21-32D3-4648-A4DC-E7F23E74E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AB8E3-9358-43FE-8F10-7866904CD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20215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疾病查房从哪里找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疾病查房的查找方法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疾病查房的定义和重要性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疾病查房是指医生对住院患者进行床边实地检查，了解患者病情变化、诊断及治疗情况，评估治疗效果和预后，为患者制定更加精准的治疗方案的过程。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疾病查房是医生临床工作的重要组成部分，是提高医疗质量、保障患者安全的重要手段。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通过疾病查房，医生可以及时发现并解决患者存在的问题，优化治疗方案，提高治疗效果。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通过疾病查房，医生可以及时发现患者的病情变化，预防并发症的发生，降低患者风险。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疾病查房是医生临床实践的重要环节，可以提高医生的临床思维和诊断治疗能力。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提高医生临床能力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在疾病查房过程中，多学科医生共同参与，可以促进学科间的交流与合作，提高整体医疗水平。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促进多学科协作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疾病查房的来源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如《内科学》、《外科学》、《儿科学》等经典教材，提供了疾病的基本概念、诊断标准、治疗方案等方面的知识。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医学书籍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如《实用内科学》、《实用外科学》等，提供了更为详尽的疾病知识和临床实践指南，是医生进行疾病诊断和治疗的重要参考。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医学书籍和教科书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如《中华医学杂志》、《中华内科杂志》等，刊载了最新的研究成果和临床经验，有助于医生了解疾病研究的前沿动态。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学术期刊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通过查阅医学数据库如PubMed、Cochrane Library等，可以找到关于特定疾病的系统评价、临床试验和病例报告等，有助于深入了解疾病的病因、病理生理、诊断和治疗等方面的知识。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学术期刊和论文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大型医院和专科医院拥有丰富的临床经验和病例资源，医生在这些医疗机构中接受培训和临床实践，能够获取到更为专业和实用的疾病知识和技能。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资深医生和专家具有丰富的临床经验和专业知识，通过向他们请教和学习，可以获得更为深入和具体的疾病知识和实践经验。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医疗机构和医生的专业知识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患者和家属：通过与患者和家属交流，了解他们的患病经历和治疗过程，可以获得关于疾病的实际经验和感受，有助于更好地理解患者的需求和问题。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患者和家属的经验分享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疾病查房的查找方法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https://d.book118.com/406220215221010034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2024-09-04T07:54:24.074</cp:lastPrinted>
  <dcterms:created xsi:type="dcterms:W3CDTF">2024-09-03T23:54:24Z</dcterms:created>
  <dcterms:modified xsi:type="dcterms:W3CDTF">2024-09-03T23:54:26Z</dcterms:modified>
</cp:coreProperties>
</file>