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0414F-A846-4705-B827-9A7BB6D8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A0B6-72D1-4FB4-B584-728DFC3A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78E92-848C-4B30-B791-87798267F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A1A52-A7D1-430C-AE5B-1BCD10B9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88260-343E-4B31-B758-BA0907DC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E9F30-8B86-4184-A952-DB2493CF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F4B6E-AB2D-4C65-95E0-5603915CE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E4A9-625D-43CF-8269-68DED8DEF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A6FBC-D6E6-4D34-9062-55EFAC0A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FABD9-BCFE-41EE-8DE3-28985646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AD3B0-BFEE-46E7-8481-16ABD426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1215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脑卒中护理业务查房是一种以患者为中心，由护理人员、医生、康复师等多学科团队共同参与的护理业务活动，旨在提高脑卒中患者的护理质量。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通过查房，对脑卒中患者的病情状况、护理效果、康复进展等进行全面评估，发现问题并制定相应的护理措施，促进患者康复，提高患者的生活质量。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确定查房时间、地点、参与人员，收集患者资料，准备相关检查设备和工具。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由责任护士介绍患者病情、护理情况及存在的问题，医生、康复师等其他团队成员对患者进行全面评估，提出建议和意见。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对查房情况进行总结，整理相关资料，制定下一步的护理计划和措施。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通过业务查房，可以及时发现和解决护理过程中存在的问题，提高护理质量，减少并发症的发生。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业务查房可以促进医护人员之间的交流与合作，加强多学科协作，为患者提供更加全面、专业的护理服务。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通过业务查房，护士可以不断学习和掌握新的知识和技能，提高专业素养和实践能力。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选择具有代表性的脑卒中病例，包括不同类型、不同病情严重程度的患者，以便全面了解脑卒中的护理需求和挑战。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提前收集病例资料，了解患者病情、治疗方案、护理措施等，准备相关查房工具和资料，确保查房过程的顺利进行。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36" b="1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床边查房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医生、护士和其他医疗团队成员一起前往患者床边，对患者进行实地观察和询问，了解患者的病情状况、护理效果和需求。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在查房过程中，医生和护士就患者的病情、治疗方案、护理措施等进行深入讨论和交流，共同探讨更有效的护理方案和措施。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针对患者的实际情况，护士进行护理操作演示，包括技能操作、康复训练等，提高护理质量和患者满意度。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查房结束后，对查房过程进行总结，梳理患者病情状况、护理效果和存在的问题，为后续护理提供参考和依据。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将查房结果和建议反馈给相关医护人员，促进医护人员之间的交流和协作，提高整体护理水平。同时，也向患者和家属反馈查房结果，增强医患之间的沟通和信任。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脑卒中护理业务查房技巧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https://d.book118.com/406221215204010103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2024-09-29T02:41:38.208</cp:lastPrinted>
  <dcterms:created xsi:type="dcterms:W3CDTF">2024-09-28T18:41:38Z</dcterms:created>
  <dcterms:modified xsi:type="dcterms:W3CDTF">2024-09-28T18:41:40Z</dcterms:modified>
</cp:coreProperties>
</file>