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439C3E-5BD6-4520-8D93-2F39BB898F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6C6695-6A89-4B82-87DE-C545DAE4BB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E8C4EA-A170-4D81-9EAF-07D2B15FEE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5995FA-B6C6-4FB6-BBE7-78B1BAEAD8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381880B-2E19-4024-8EDD-5BC09AC097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2B5BF73-B1A8-40DA-8892-1B737C450F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6A219AB-FAFF-4F82-AD37-79CABA469D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0EEF00-C476-4435-8691-D929365A0D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912451-DF3D-4DC0-A35E-7AAA41901E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EA4D58-4910-4136-8DF5-9A2373029C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F1C080-3A0F-402D-8723-DC814F9750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6224030213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各种用途树木的修剪与整形2\n## 1. 树木修剪与整形的目的和意义\n### 1.1 提高树木的生长速度和健康状况\n### 1.2 保持树木的美观和观赏价值\n### 1.3 预防树木病虫害和伤害\n## 2. 树木修剪与整形的基本原则和方法\n### 2.1 树木修剪与整形的时间选择\n### 2.2 树木修剪与整形的基本方法\n### 2.3 树木修剪与整形的注意事项\n## 3. 不同用途树木的修剪与整形技巧\n### 3.1 观赏树木的修剪与整形技巧\n### 3.2 果树修剪与整形技巧\n### 3.3 林业树木修剪与整形技巧\n## 4. 树木修剪与整形后的养护和管理\n### 4.1 树木修剪与整形后的浇水与施肥\n### 4.2 树木修剪与整形后的病虫害防治\n### 4.3 树木修剪与整形后的修剪周期与修剪量\n## 5. 树木修剪与整形实例分析\n### 5.1 观赏树木的修剪与整形实例\n### 5.2 果树的修剪与整形实例\n### 5.3 林业树木的修剪与整形实例\n&quot;,&quot;templateId&quot;:&quot;o5uw7qdih7bi3drcb1jn4cqo9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2839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6300"/>
              <a:t>各种用途树木的修剪与整形2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04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200"/>
              <a:t> 树木修剪与整形的目的和意义</a:t>
            </a:r>
            <a:endParaRPr/>
          </a:p>
        </p:txBody>
      </p:sp>
      <p:sp>
        <p:nvSpPr>
          <p:cNvPr id="105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4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3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136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13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树木修剪与整形可以去除病虫害，减少树木的生长阻力，从而提高生长速度。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3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9877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去除病虫害的枝条和叶片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减少病虫害对树木的营养消耗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保持树木的养分供应平衡</a:t>
                </a:r>
                <a:endParaRPr/>
              </a:p>
            </p:txBody>
          </p:sp>
        </p:grpSp>
        <p:grpSp>
          <p:nvGrpSpPr>
            <p:cNvPr id="139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14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树木修剪与整形可以改善通风和透光条件，有利于树木的光合作用，从而提高健康状况。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4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444300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减少过密的枝条和叶片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增加树木的通风和透光面积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保持树木的光合作用正常进行</a:t>
                </a:r>
                <a:endParaRPr/>
              </a:p>
            </p:txBody>
          </p:sp>
        </p:grpSp>
        <p:grpSp>
          <p:nvGrpSpPr>
            <p:cNvPr id="142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14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树木修剪与整形可以调整树木的生长势，使树木生长更加均衡，从而提高健康状况。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4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78723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调整树木的主干和枝条分布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促进树木的侧枝生长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保持树木的生长势均衡</a:t>
                </a:r>
                <a:endParaRPr/>
              </a:p>
            </p:txBody>
          </p:sp>
        </p:grpSp>
      </p:grpSp>
      <p:sp>
        <p:nvSpPr>
          <p:cNvPr id="14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 提高树木的生长速度和健康状况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6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4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148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14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树木修剪与整形可以塑造树木的形态，使树木更具观赏价值。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5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9877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塑造树木的冠形和树形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调整树木的枝条分布和生长方向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保持树木的美观和观赏价值</a:t>
                </a:r>
                <a:endParaRPr/>
              </a:p>
            </p:txBody>
          </p:sp>
        </p:grpSp>
        <p:grpSp>
          <p:nvGrpSpPr>
            <p:cNvPr id="151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15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树木修剪与整形可以去除树木的杂乱枝条，使树木更加整洁美观。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5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444300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去除影响美观的交叉和重叠枝条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保持树木的枝条分布整齐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提高树木的观赏价值</a:t>
                </a:r>
                <a:endParaRPr/>
              </a:p>
            </p:txBody>
          </p:sp>
        </p:grpSp>
        <p:grpSp>
          <p:nvGrpSpPr>
            <p:cNvPr id="154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15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树木修剪与整形可以调整树木的色彩和纹理，使树木更具观赏价值。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5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78723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调整树木的叶色和枝条颜色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保持树木的纹理清晰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提高树木的观赏价值</a:t>
                </a:r>
                <a:endParaRPr/>
              </a:p>
            </p:txBody>
          </p:sp>
        </p:grpSp>
      </p:grpSp>
      <p:sp>
        <p:nvSpPr>
          <p:cNvPr id="15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 保持树木的美观和观赏价值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5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160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16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树木修剪与整形可以去除病虫害的枝条和叶片，减少病虫害的发生。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6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9877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去除病虫害的枝条和叶片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减少病虫害对树木的营养消耗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保持树木的养分供应平衡</a:t>
                </a:r>
                <a:endParaRPr/>
              </a:p>
            </p:txBody>
          </p:sp>
        </p:grpSp>
        <p:grpSp>
          <p:nvGrpSpPr>
            <p:cNvPr id="163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16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树木修剪与整形可以减少树木的机械损伤，预防树木的伤害。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6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444300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减少树木的枝条摩擦和碰撞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保持树木的枝条和叶片完整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预防树木的伤害</a:t>
                </a:r>
                <a:endParaRPr/>
              </a:p>
            </p:txBody>
          </p:sp>
        </p:grpSp>
        <p:grpSp>
          <p:nvGrpSpPr>
            <p:cNvPr id="166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16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树木修剪与整形可以提高树木的抗逆能力，预防树木的病虫害和伤害。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6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78723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提高树木的通风和透光条件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保持树木的生长势均衡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预防树木的病虫害和伤害</a:t>
                </a:r>
                <a:endParaRPr/>
              </a:p>
            </p:txBody>
          </p:sp>
        </p:grpSp>
      </p:grpSp>
      <p:sp>
        <p:nvSpPr>
          <p:cNvPr id="16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 预防树木病虫害和伤害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71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4500"/>
              <a:t> 树木修剪与整形的基本原则和方法</a:t>
            </a:r>
            <a:endParaRPr/>
          </a:p>
        </p:txBody>
      </p:sp>
      <p:sp>
        <p:nvSpPr>
          <p:cNvPr id="172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3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7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996217" y="2144759"/>
            <a:ext cx="10199566" cy="4458640"/>
            <a:chOff x="996217" y="2144759"/>
            <a:chExt cx="10199566" cy="4458640"/>
          </a:xfrm>
        </p:grpSpPr>
        <p:grpSp>
          <p:nvGrpSpPr>
            <p:cNvPr id="175" name=""/>
            <p:cNvGrpSpPr/>
            <p:nvPr/>
          </p:nvGrpSpPr>
          <p:grpSpPr>
            <a:xfrm>
              <a:off x="996217" y="2144759"/>
              <a:ext cx="2880000" cy="4458640"/>
              <a:chOff x="996217" y="2144759"/>
              <a:chExt cx="2880000" cy="4458640"/>
            </a:xfrm>
          </p:grpSpPr>
          <p:sp>
            <p:nvSpPr>
              <p:cNvPr id="176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996217" y="2144759"/>
                <a:ext cx="2880000" cy="288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树木修剪与整形应在生长旺盛期进行，有利于树木的修复和生长。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7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176217" y="5561464"/>
                <a:ext cx="2520000" cy="1041935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生长旺盛期的树木生长速度快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树木的修复能力强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树木的整形效果较好</a:t>
                </a:r>
                <a:endParaRPr/>
              </a:p>
            </p:txBody>
          </p:sp>
          <p:sp>
            <p:nvSpPr>
              <p:cNvPr id="178" name="Tencent"/>
              <p:cNvSpPr/>
              <p:nvPr/>
            </p:nvSpPr>
            <p:spPr>
              <a:xfrm>
                <a:off x="2185187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1"/>
                    </a:solidFill>
                    <a:latin typeface="+mj-ea"/>
                    <a:ea typeface="+mj-ea"/>
                  </a:rPr>
                  <a:t>01</a:t>
                </a:r>
                <a:endParaRPr/>
              </a:p>
            </p:txBody>
          </p:sp>
        </p:grpSp>
        <p:grpSp>
          <p:nvGrpSpPr>
            <p:cNvPr id="179" name=""/>
            <p:cNvGrpSpPr/>
            <p:nvPr/>
          </p:nvGrpSpPr>
          <p:grpSpPr>
            <a:xfrm>
              <a:off x="4656000" y="2144759"/>
              <a:ext cx="2880000" cy="4458640"/>
              <a:chOff x="4656000" y="2144759"/>
              <a:chExt cx="2880000" cy="4458640"/>
            </a:xfrm>
          </p:grpSpPr>
          <p:sp>
            <p:nvSpPr>
              <p:cNvPr id="180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4656000" y="2144759"/>
                <a:ext cx="2880000" cy="288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树木修剪与整形应在病虫害发生初期进行，有利于防止病虫害的扩散。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8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836000" y="5561464"/>
                <a:ext cx="2520000" cy="1041935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病虫害发生初期的树木受损程度较轻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树木的修复能力强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树木的整形效果较好</a:t>
                </a:r>
                <a:endParaRPr/>
              </a:p>
            </p:txBody>
          </p:sp>
          <p:sp>
            <p:nvSpPr>
              <p:cNvPr id="182" name="Tencent"/>
              <p:cNvSpPr/>
              <p:nvPr/>
            </p:nvSpPr>
            <p:spPr>
              <a:xfrm>
                <a:off x="5844970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2"/>
                    </a:solidFill>
                    <a:latin typeface="+mj-ea"/>
                    <a:ea typeface="+mj-ea"/>
                  </a:rPr>
                  <a:t>02</a:t>
                </a:r>
                <a:endParaRPr/>
              </a:p>
            </p:txBody>
          </p:sp>
        </p:grpSp>
        <p:grpSp>
          <p:nvGrpSpPr>
            <p:cNvPr id="183" name=""/>
            <p:cNvGrpSpPr/>
            <p:nvPr/>
          </p:nvGrpSpPr>
          <p:grpSpPr>
            <a:xfrm>
              <a:off x="8315783" y="2144759"/>
              <a:ext cx="2880000" cy="4458640"/>
              <a:chOff x="8315783" y="2144759"/>
              <a:chExt cx="2880000" cy="4458640"/>
            </a:xfrm>
          </p:grpSpPr>
          <p:sp>
            <p:nvSpPr>
              <p:cNvPr id="184" name="椭圆 12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8315783" y="2144759"/>
                <a:ext cx="2880000" cy="2880000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树木修剪与整形应在极端天气过后进行，有利于树木的恢复。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8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495783" y="5561464"/>
                <a:ext cx="2520000" cy="1041935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极端天气过后的树木受损程度较重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树木的修复能力强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树木的整形效果较好</a:t>
                </a:r>
                <a:endParaRPr/>
              </a:p>
            </p:txBody>
          </p:sp>
          <p:sp>
            <p:nvSpPr>
              <p:cNvPr id="186" name="Tencent"/>
              <p:cNvSpPr/>
              <p:nvPr/>
            </p:nvSpPr>
            <p:spPr>
              <a:xfrm>
                <a:off x="9504753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3"/>
                    </a:solidFill>
                    <a:latin typeface="+mj-ea"/>
                    <a:ea typeface="+mj-ea"/>
                  </a:rPr>
                  <a:t>03</a:t>
                </a:r>
                <a:endParaRPr/>
              </a:p>
            </p:txBody>
          </p:sp>
        </p:grpSp>
      </p:grpSp>
      <p:sp>
        <p:nvSpPr>
          <p:cNvPr id="187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 树木修剪与整形的时间选择</a:t>
            </a:r>
            <a:endParaRPr lang="en-US" sz="36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8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190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19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树木修剪与整形应采用适当工具，以免损伤树木。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9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9877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使用锋利且干净的修剪工具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避免使用锈蚀和钝化的工具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保持工具的锋利度</a:t>
                </a:r>
                <a:endParaRPr/>
              </a:p>
            </p:txBody>
          </p:sp>
        </p:grpSp>
        <p:grpSp>
          <p:nvGrpSpPr>
            <p:cNvPr id="193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19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树木修剪与整形应遵循循序渐进的原则，以免损伤树木。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9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444300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从轻到重，逐渐加大修剪力度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避免一次性修剪过多的枝条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保持树木的生长势均衡</a:t>
                </a:r>
                <a:endParaRPr/>
              </a:p>
            </p:txBody>
          </p:sp>
        </p:grpSp>
        <p:grpSp>
          <p:nvGrpSpPr>
            <p:cNvPr id="196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19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树木修剪与整形应遵循因材施教的原则，根据树木的品种和生长状况进行修剪。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9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78723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了解树木的品种和生长特性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根据树木的生长状况选择合适的修剪方法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保持树木的美观和观赏价值</a:t>
                </a:r>
                <a:endParaRPr/>
              </a:p>
            </p:txBody>
          </p:sp>
        </p:grpSp>
      </p:grpSp>
      <p:sp>
        <p:nvSpPr>
          <p:cNvPr id="19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 树木修剪与整形的基本方法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0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996217" y="2144759"/>
            <a:ext cx="10199566" cy="4458640"/>
            <a:chOff x="996217" y="2144759"/>
            <a:chExt cx="10199566" cy="4458640"/>
          </a:xfrm>
        </p:grpSpPr>
        <p:grpSp>
          <p:nvGrpSpPr>
            <p:cNvPr id="202" name=""/>
            <p:cNvGrpSpPr/>
            <p:nvPr/>
          </p:nvGrpSpPr>
          <p:grpSpPr>
            <a:xfrm>
              <a:off x="996217" y="2144759"/>
              <a:ext cx="2880000" cy="4458640"/>
              <a:chOff x="996217" y="2144759"/>
              <a:chExt cx="2880000" cy="4458640"/>
            </a:xfrm>
          </p:grpSpPr>
          <p:sp>
            <p:nvSpPr>
              <p:cNvPr id="203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996217" y="2144759"/>
                <a:ext cx="2880000" cy="288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树木修剪与整形时应保持树冠通风透光，有利于树木的生长。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0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176217" y="5561464"/>
                <a:ext cx="2520000" cy="1041935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保留主要的通风透光枝条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去除过密的枝条和叶片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保持树木的光合作用正常进行</a:t>
                </a:r>
                <a:endParaRPr/>
              </a:p>
            </p:txBody>
          </p:sp>
          <p:sp>
            <p:nvSpPr>
              <p:cNvPr id="205" name="Tencent"/>
              <p:cNvSpPr/>
              <p:nvPr/>
            </p:nvSpPr>
            <p:spPr>
              <a:xfrm>
                <a:off x="2185187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1"/>
                    </a:solidFill>
                    <a:latin typeface="+mj-ea"/>
                    <a:ea typeface="+mj-ea"/>
                  </a:rPr>
                  <a:t>01</a:t>
                </a:r>
                <a:endParaRPr/>
              </a:p>
            </p:txBody>
          </p:sp>
        </p:grpSp>
        <p:grpSp>
          <p:nvGrpSpPr>
            <p:cNvPr id="206" name=""/>
            <p:cNvGrpSpPr/>
            <p:nvPr/>
          </p:nvGrpSpPr>
          <p:grpSpPr>
            <a:xfrm>
              <a:off x="4656000" y="2144759"/>
              <a:ext cx="2880000" cy="4458640"/>
              <a:chOff x="4656000" y="2144759"/>
              <a:chExt cx="2880000" cy="4458640"/>
            </a:xfrm>
          </p:grpSpPr>
          <p:sp>
            <p:nvSpPr>
              <p:cNvPr id="207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4656000" y="2144759"/>
                <a:ext cx="2880000" cy="288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树木修剪与整形时应保持树木的生长势均衡，有利于树木的健康。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0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836000" y="5561464"/>
                <a:ext cx="2520000" cy="1041935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调整树木的主干和枝条分布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促进树木的侧枝生长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保持树木的生长势均衡</a:t>
                </a:r>
                <a:endParaRPr/>
              </a:p>
            </p:txBody>
          </p:sp>
          <p:sp>
            <p:nvSpPr>
              <p:cNvPr id="209" name="Tencent"/>
              <p:cNvSpPr/>
              <p:nvPr/>
            </p:nvSpPr>
            <p:spPr>
              <a:xfrm>
                <a:off x="5844970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2"/>
                    </a:solidFill>
                    <a:latin typeface="+mj-ea"/>
                    <a:ea typeface="+mj-ea"/>
                  </a:rPr>
                  <a:t>02</a:t>
                </a:r>
                <a:endParaRPr/>
              </a:p>
            </p:txBody>
          </p:sp>
        </p:grpSp>
        <p:grpSp>
          <p:nvGrpSpPr>
            <p:cNvPr id="210" name=""/>
            <p:cNvGrpSpPr/>
            <p:nvPr/>
          </p:nvGrpSpPr>
          <p:grpSpPr>
            <a:xfrm>
              <a:off x="8315783" y="2144759"/>
              <a:ext cx="2880000" cy="4458640"/>
              <a:chOff x="8315783" y="2144759"/>
              <a:chExt cx="2880000" cy="4458640"/>
            </a:xfrm>
          </p:grpSpPr>
          <p:sp>
            <p:nvSpPr>
              <p:cNvPr id="211" name="椭圆 12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8315783" y="2144759"/>
                <a:ext cx="2880000" cy="2880000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树木修剪与整形时应避免过度修剪，以免损伤树木。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1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495783" y="5561464"/>
                <a:ext cx="2520000" cy="1041935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严格控制修剪量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避免一次性修剪过多的枝条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保持树木的生长势均衡</a:t>
                </a:r>
                <a:endParaRPr/>
              </a:p>
            </p:txBody>
          </p:sp>
          <p:sp>
            <p:nvSpPr>
              <p:cNvPr id="213" name="Tencent"/>
              <p:cNvSpPr/>
              <p:nvPr/>
            </p:nvSpPr>
            <p:spPr>
              <a:xfrm>
                <a:off x="9504753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3"/>
                    </a:solidFill>
                    <a:latin typeface="+mj-ea"/>
                    <a:ea typeface="+mj-ea"/>
                  </a:rPr>
                  <a:t>03</a:t>
                </a:r>
                <a:endParaRPr/>
              </a:p>
            </p:txBody>
          </p:sp>
        </p:grpSp>
      </p:grpSp>
      <p:sp>
        <p:nvSpPr>
          <p:cNvPr id="214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 树木修剪与整形的注意事项</a:t>
            </a:r>
            <a:endParaRPr lang="en-US" sz="36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4800"/>
              <a:t> 不同用途树木的修剪与整形技巧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12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1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观赏树木的修剪与整形应注重树冠形状和树形，使树木更具观赏价值。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9877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塑造树木的冠形和树形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调整树木的枝条分布和生长方向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保持树木的美观和观赏价值</a:t>
                </a:r>
                <a:endParaRPr/>
              </a:p>
            </p:txBody>
          </p:sp>
        </p:grpSp>
        <p:grpSp>
          <p:nvGrpSpPr>
            <p:cNvPr id="15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1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观赏树木的修剪与整形应注重去除杂乱枝条，使树木更加整洁美观。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444300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去除影响美观的交叉和重叠枝条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保持树木的枝条分布整齐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提高树木的观赏价值</a:t>
                </a:r>
                <a:endParaRPr/>
              </a:p>
            </p:txBody>
          </p:sp>
        </p:grpSp>
        <p:grpSp>
          <p:nvGrpSpPr>
            <p:cNvPr id="18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1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观赏树木的修剪与整形应注重调整树木的色彩和纹理，使树木更具观赏价值。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78723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调整树木的叶色和枝条颜色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保持树木的纹理清晰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提高树木的观赏价值</a:t>
                </a:r>
                <a:endParaRPr/>
              </a:p>
            </p:txBody>
          </p:sp>
        </p:grpSp>
      </p:grpSp>
      <p:sp>
        <p:nvSpPr>
          <p:cNvPr id="2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 观赏树木的修剪与整形技巧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https://d.book118.com/406224030213010051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yellow">
      <a:dk1>
        <a:srgbClr val="000000"/>
      </a:dk1>
      <a:lt1>
        <a:srgbClr val="FFFFFF"/>
      </a:lt1>
      <a:dk2>
        <a:srgbClr val="291F0E"/>
      </a:dk2>
      <a:lt2>
        <a:srgbClr val="FEFCE6"/>
      </a:lt2>
      <a:accent1>
        <a:srgbClr val="F1D25B"/>
      </a:accent1>
      <a:accent2>
        <a:srgbClr val="ECE497"/>
      </a:accent2>
      <a:accent3>
        <a:srgbClr val="E1A823"/>
      </a:accent3>
      <a:accent4>
        <a:srgbClr val="D58F17"/>
      </a:accent4>
      <a:accent5>
        <a:srgbClr val="C7E7D8"/>
      </a:accent5>
      <a:accent6>
        <a:srgbClr val="90C8A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0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Office Theme</vt:lpstr>
      <vt:lpstr>各种用途树木的修剪与整形2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2024-09-17T18:22:52.768</cp:lastPrinted>
  <dcterms:created xsi:type="dcterms:W3CDTF">2024-09-17T10:22:52Z</dcterms:created>
  <dcterms:modified xsi:type="dcterms:W3CDTF">2024-09-17T10:22:54Z</dcterms:modified>
</cp:coreProperties>
</file>