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54082-3F2E-4D92-A3E9-07E5C47B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76DD0-5209-4460-8366-04D4FCA46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7D422-65AE-4794-9EB0-D0B7107A2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F7455-550F-43CA-9A52-BE88D2BF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2A1E0-351C-4934-BFBA-8AD677981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603F9-A84F-47A4-B7C7-C97C83E65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6DD7D-2E66-45D7-BB05-16698EE6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58442-A099-4C8D-8CBF-A58CAC84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4EA62-9BB5-42E6-AECE-46EB136A2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6F8FF-BB27-4058-BE5C-DFFCDA18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A942A-C97E-463B-B830-941C2959C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411402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项痹的中医护理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中医护理的基本原则和方法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项痹的中医护理方案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8375884">
            <a:off x="1990249" y="1573891"/>
            <a:ext cx="2372296" cy="1026604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7494101">
            <a:off x="4401979" y="2345892"/>
            <a:ext cx="2094833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7358619">
            <a:off x="7362539" y="1859831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3380677">
            <a:off x="443389" y="2966446"/>
            <a:ext cx="2369725" cy="1026223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3880404">
            <a:off x="2573360" y="3655102"/>
            <a:ext cx="2094738" cy="906399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 rot="2257082">
            <a:off x="6217063" y="3265816"/>
            <a:ext cx="2032159" cy="879062"/>
          </a:xfrm>
          <a:custGeom>
            <a:rect l="l" t="t" r="r" b="b"/>
            <a:pathLst>
              <a:path w="641" h="277">
                <a:moveTo>
                  <a:pt x="325" y="0"/>
                </a:moveTo>
                <a:cubicBezTo>
                  <a:pt x="132" y="0"/>
                  <a:pt x="0" y="143"/>
                  <a:pt x="0" y="143"/>
                </a:cubicBezTo>
                <a:cubicBezTo>
                  <a:pt x="119" y="243"/>
                  <a:pt x="229" y="277"/>
                  <a:pt x="323" y="277"/>
                </a:cubicBezTo>
                <a:cubicBezTo>
                  <a:pt x="517" y="277"/>
                  <a:pt x="641" y="132"/>
                  <a:pt x="641" y="132"/>
                </a:cubicBezTo>
                <a:cubicBezTo>
                  <a:pt x="527" y="33"/>
                  <a:pt x="419" y="0"/>
                  <a:pt x="325" y="0"/>
                </a:cubicBezTo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项痹是一种常见的颈椎病，主要症状包括颈部疼痛、僵硬、活动受限等。中医护理以整体观念和辨证施护为原则，通过各种护理手段来缓解项痹症状，促进康复。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381" b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探讨项痹的中医护理方法，提高患者的生活质量和康复效果。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中医护理在项痹治疗中具有独特优势，通过对患者的饮食、起居、情志等方面的护理，能够有效地缓解项痹症状，提高患者的生活质量，为临床护理提供参考和借鉴。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项痹的概述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" r="2920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项痹是一种以颈部疼痛、僵硬、活动受限为主要表现的疾病，也称为颈椎病。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项痹是由于颈椎间盘退行性变、颈椎骨质增生以及颈部损伤等原因引起的。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项痹的病机为肝肾亏虚、气血不足，加上外邪侵袭，导致经络痹阻，气血运行不畅。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项痹的定义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颈部疼痛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颈部僵硬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肢体麻木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头晕、恶心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疼痛可出现在颈部、肩部、上肢等部位，呈钝痛或刺痛。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患者感到颈部肌肉紧张，活动不灵活，甚至出现僵硬感。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颈部活动范围减小，尤其是旋转和屈伸动作。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由于颈椎病变压迫神经根，可引起上肢麻木或放射痛。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部分患者可能出现头晕、恶心等症状，尤其在头部转动时加重。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项痹的症状和表现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肝肾亏虚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气血不足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外邪侵袭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长期姿势不良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项痹的病因和病理机制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风寒湿邪侵袭颈部，导致气血痹阻，经络不畅，引发项痹。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气血不足则肌肉筋脉失去濡养，易受外邪侵袭，导致项痹。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中医认为肝主筋，肾主骨，肝肾亏虚则筋骨失养，容易发生项痹。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长期低头、伏案工作等不良姿势可导致颈椎压力过大，加速颈椎间盘退行性变，进而引发项痹。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中医护理的基本原则和方法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整体观念是中医护理的基本原则之一，它强调人体是一个有机的整体，各个部分之间相互联系、相互影响。在护理过程中，需要全面考虑患者的生理、心理、社会等方面的状况，采取综合性的护理措施。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具体而言，整体观念要求在护理过程中注意患者的饮食、起居、情志等方面，以及患者的体质、病情、年龄、性别等因素，全面了解患者的状况，为患者提供个性化的护理方案。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基本原则，它强调根据患者的具体病情和体质状况，采取不同的护理措施。在辨证施护过程中，需要对患者的病情和体质进行深入了解和分析，辨别疾病的性质和病因，从而制定针对性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对于风寒湿痹的患者，应该注重保暖和祛风散寒的护理；对于热痹的患者，应该注重清热解毒和利湿的护理。同时，还需要根据患者的体质状况，采取不同的护理措施，如气虚体质的患者应该注重补气养血的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正祛邪是中医护理的重要原则之一，它强调在护理过程中要扶助正气、祛除邪气。正气是人体自身的抗病能力，邪气是引起疾病的因素。在护理过程中，应该注重增强患者的体质和免疫力，提高患者的抗病能力，同时祛除病邪，缓解病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而言，扶正祛邪的护理方法包括饮食调理、起居调理、情志调理等。例如，饮食调理可以通过食用具有扶正祛邪作用的食物来调理身体；起居调理可以通过合理的生活习惯和锻炼来增强体质；情志调理可以通过调节情绪和心态来提高免疫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扶正祛邪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和阴阳是中医护理的又一重要原则，它强调在护理过程中要保持人体内阴阳的平衡。阴阳是中医学中的基本概念，人体内的阴阳平衡是维持健康的重要因素。如果阴阳失衡，就会导致疾病的发生。因此，在中医护理中，调和阴阳是非常重要的原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调和阴阳的护理方法包括饮食调理、起居调理、情志调理等。例如，饮食调理可以通过食用具有调和阴阳作用的食物来调理身体；起居调理可以通过合理的生活习惯和锻炼来调和阴阳；情志调理可以通过调节情绪和心态来保持阴阳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调和阴阳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https://d.book118.com/406224114024010054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2024-09-21T03:25:51.359</cp:lastPrinted>
  <dcterms:created xsi:type="dcterms:W3CDTF">2024-09-20T19:25:51Z</dcterms:created>
  <dcterms:modified xsi:type="dcterms:W3CDTF">2024-09-20T19:25:53Z</dcterms:modified>
</cp:coreProperties>
</file>