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8822D-45DF-4A35-BA2A-BA3DA8C6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6D4E4-AC78-4D1B-B021-00AB2189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E6EF5-E936-4EC5-B414-B15D6A35C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F7097-179B-4CE5-83F9-44D6BB957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EFD07-7F6F-4308-9888-6F09738D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22839-B42E-435E-BC49-E40E54B8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41355C-7B8F-4069-8AC4-C899DB6D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31072-F9EF-4ED5-B899-40575FCC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58ADF-CF1A-467B-B49E-B11B547C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65E2-CF1A-41D0-A058-30699F4B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2D52F-FB51-4EE2-A8A5-1349F19F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4141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心肺复苏是指在心脏骤停的情况下，采取一系列急救措施，以恢复患者的自主心跳和呼吸，挽救患者生命的紧急医疗技术。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心肺复苏包括胸外按压、开放气道和人工呼吸等步骤，目的是在心脏骤停后的黄金时间内，尽快恢复患者的自主循环和呼吸功能。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心脏骤停是一种常见的紧急状况，如果不能及时得到有效救治，患者将面临生命危险。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心肺复苏是抢救心脏骤停患者的关键措施，通过及时的胸外按压和人工呼吸，可以暂时替代患者心脏和肺部的功能，为进一步救治争取时间。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42" r="18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心肺复苏技术起源于20世纪初，经过多年的研究和实践，心肺复苏的方法和标准不断得到完善和提高。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心肺复苏已经成为全球范围内推广的急救技术，许多人经过培训后都可以掌握这一技术，在紧急情况下为患者提供及时的救助。随着医学科技的不断发展，心肺复苏技术也在不断改进和完善，以提高抢救成功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通过胸外按压，模拟心脏的收缩功能，推动血液循环。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人工循环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快速恢复氧气供应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通过口对口吹气，模拟肺的呼吸功能，向血液中输送氧气。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通过心肺复苏，迅速恢复患者脑部和其他重要器官的氧气供应。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胸外按压（Compressions）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开放气道（Airway）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人工呼吸（Breathing）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在实施心肺复苏前，确保周围环境安全，避免对患者造成二次伤害。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胸外按压时，避免过度用力导致肋骨骨折或其他伤害。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在人工呼吸之前，务必确保患者气道畅通，无异物阻塞。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在实施心肺复苏过程中，如遇到困难或患者状况无改善，应及时求助或呼叫急救人员。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https://d.book118.com/406224141055010041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2024-09-08T04:34:40.569</cp:lastPrinted>
  <dcterms:created xsi:type="dcterms:W3CDTF">2024-09-07T20:34:40Z</dcterms:created>
  <dcterms:modified xsi:type="dcterms:W3CDTF">2024-09-07T20:34:42Z</dcterms:modified>
</cp:coreProperties>
</file>