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A641FC-BF5E-4DB4-830D-B3B942747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12F5B2-E175-4271-8DD8-90FB9C9000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B2786D-D99B-41B4-988D-0794D582E7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184C53-479D-41A5-AF3C-1C3D850EC9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61D4D3-EE5F-418F-BEA4-4FBFFFE113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6DC0B5-9F1C-4353-832F-109609D2B6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6F9F48-C3D2-4975-B161-D2B0A55429B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C80936-A8AA-4DE8-9587-35C277B3A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732B0F-3DB7-47D4-A54D-0BDBE3D37F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29229-3CA0-4B6E-9154-2099AEC417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A75A39-B3B6-413D-BA6E-24DBC6286A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62242021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孕产期情绪变化与</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孕产期情绪变化概述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孕产期情绪变化的表现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如何应对孕产期情绪变化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孕产期情绪变化的预防和管理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孕产期情绪变化与母婴健康</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孕产期情绪变化概述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孕产期情绪变化是指孕妇在怀孕和分娩过程中出现的一系列情绪波动和心理变化。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这些情绪变化可能包括焦虑、抑郁、易怒、情绪波动等症状。</a:t>
            </a:r>
          </a:p>
        </p:txBody>
      </p:sp>
      <p:pic>
        <p:nvPicPr>
          <p:cNvPr id="6" name="Picture 6"/>
          <p:cNvPicPr>
            <a:picLocks noChangeAspect="1"/>
          </p:cNvPicPr>
          <p:nvPr/>
        </p:nvPicPr>
        <p:blipFill>
          <a:blip r:embed="rId2"/>
          <a:srcRect l="3129" r="3129"/>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855" b="985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孕产期情绪变化是一种常见的心理现象，大多数孕妇都会经历不同程度的情绪变化。</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孕产期情绪变化的概念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3875" r="1387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孕妇在怀孕期间，体内的激素水平会发生显著变化，这可能对情绪产生影响。</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激素水平变化</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怀孕期间，孕妇可能会面临各种压力，如身体不适、家庭变化、工作和经济压力等。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孕期压力</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孕妇在怀孕期间可能会出现睡眠问题，如失眠、睡眠质量差等，这可能对情绪产生负面影响。</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睡眠质量差</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孕妇如果既往存在心理问题，如抑郁症、焦虑症等，可能会增加孕产期情绪变化的易感性。</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既往心理问题</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孕产期情绪变化的原因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8774" r="18774"/>
          <a:stretch>
            <a:fillRect/>
          </a:stretch>
        </p:blipFill>
        <p:spPr>
          <a:xfrm>
            <a:off x="-276408"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孕产期情绪变化可能会对孕妇的身体健康、心理健康和家庭关系产生负面影响。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对孕妇的影响</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对胎儿的影响</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对婴儿的影响</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对家庭的影响</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孕期情绪变化可能会对胎儿的生长发育产生影响，如导致早产、低出生体重等。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孕期情绪变化可能会对婴儿的认知和情感发展产生影响，如影响婴儿的智力发育和情感稳定性。</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孕产期情绪变化可能会对家庭关系、夫妻关系和亲子关系产生负面影响。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孕产期情绪变化的影响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孕产期情绪变化的表现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7103" r="1710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885" r="2988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孕产妇在孕期和产后可能会出现不同程度的焦虑症状，表现为过度担心、紧张、不安和恐惧等情绪。</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焦虑</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孕产妇可能会出现情绪低落、兴趣丧失、疲劳无力、失眠等症状，严重时可能产生自杀念头。</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抑郁</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焦虑和抑郁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3735" b="373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孕产妇的情绪容易受到外界刺激和影响，出现情绪的大幅度波动。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情绪波动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孕产妇可能会因为一些小事情而发脾气，情绪难以控制。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易怒</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情绪波动和易怒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孕产妇可能会出现失眠、多梦、易醒等症状，影响睡眠质量。</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孕产妇可能会出现食欲不振或暴饮暴食的情况，导致营养摄入不均衡。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睡眠障碍和食欲改变</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食欲改变</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睡眠障碍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自卑和自我怀疑</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孕产妇可能会因为身体变化、职场压力等原因产生自卑和自我怀疑的情绪。</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情绪敏感和脆弱</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孕产妇的情绪变得敏感和脆弱，容易受到他人的影响，情感需求更为强烈。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其他情绪表现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如何应对孕产期情绪变化</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https://d.book118.com/406224202132010045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2024-09-14T08:48:27.656</cp:lastPrinted>
  <dcterms:created xsi:type="dcterms:W3CDTF">2024-09-14T00:48:27Z</dcterms:created>
  <dcterms:modified xsi:type="dcterms:W3CDTF">2024-09-14T00:48:29Z</dcterms:modified>
</cp:coreProperties>
</file>