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9C2E1-A327-49A6-BFF3-98AF7A676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01812-37B0-4C9F-A259-FF962BD91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893BE-C572-4E98-B593-EBEFBE83B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C5C2C5-A98F-4CD5-A9AE-36050D73A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957132-3B29-419D-910A-8C1BF9EE6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987DE3-30D2-462A-8CBB-B1A107686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8B4AC6-75F4-4CA0-81C6-79FE3E425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6A281C-32DE-4150-B5F2-D6B23EEFD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699E79-D975-471C-8F8C-7F635B1A1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EAE60-4EB0-4CB8-AB78-C45CDF845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9C0CE-2D27-43C4-A157-64B17F474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2514522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配班年会总结与反思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配班年会回顾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配班工作总结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配班工作反思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配班团队建设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年会感想与收获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配班年会回顾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携手共进，共创未来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回顾过去一年的成绩和不足，明确未来发展方向，增强团队凝聚力。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年会主题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319" r="2131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年会活动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公司领导发表演讲，总结过去一年的工作成果，展望未来发展。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表彰在过去一年中表现优秀的员工，激励大家向他们学习。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通过各种团队建设活动，增进员工之间的沟通和合作。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员工自发的文艺表演，展示多才多艺的一面，增强团队文化氛围。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领导致辞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优秀员工表彰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文艺表演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公司领导在致辞中表达了对员工的关心和期望，让员工感受到公司的温暖。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领导寄语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团队建设活动中设置了一些创意互动环节，让员工在轻松愉快的氛围中加深彼此了解。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创意互动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文艺表演中，员工展示了各种才艺，充分展现了团队的多元化和活力。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员工才艺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通过年会活动，员工之间的团结互助精神得到了进一步提升，为未来的工作打下了坚实的基础。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团结互助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年会亮点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配班工作总结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完成了年度配班计划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我们按照年度配班计划，成功完成了各项任务，包括人员调配、物资准备和活动组织等。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提高了配班效率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通过优化工作流程和引入先进技术，我们显著提高了配班工作的效率，减少了人力和时间成本。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提升了团队协作能力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在配班工作中，我们加强了团队协作和沟通，提高了团队凝聚力和整体执行力。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由于公司规模扩大和人员流动频繁，我们在人员调配方面面临较大挑战。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人员流动性高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物资管理不规范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活动组织难度大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208" r="4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在物资准备过程中，我们发现物资管理存在不规范现象，导致部分物资短缺或浪费。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在组织各类活动时，由于参与人员众多，协调和管理难度较大，容易出现混乱。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建立规范的物资管理制度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我们将制定规范的物资管理制度，明确物资的采购、保管和发放流程，确保物资充足且得到合理利用。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优化活动组织流程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我们将总结以往活动的经验教训，优化活动组织流程，提高协调和管理能力，确保活动顺利进行。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加强人员培训和招聘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我们将加强对新员工的培训和引导，同时积极招聘有经验的人才，提高团队稳定性。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配班工作反思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77" r="290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配班成员之间配合默契，能够快速响应各种突发情况。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团队协作默契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配班成员能够高效地完成各项任务，确保活动的顺利进行。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执行力强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优点与不足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沟通顺畅：配班成员之间沟通顺畅，能够及时解决问题，避免信息传递的延误。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优点与不足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https://d.book118.com/406225145222010035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2024-09-05T20:36:56.739</cp:lastPrinted>
  <dcterms:created xsi:type="dcterms:W3CDTF">2024-09-05T12:36:56Z</dcterms:created>
  <dcterms:modified xsi:type="dcterms:W3CDTF">2024-09-05T12:36:58Z</dcterms:modified>
</cp:coreProperties>
</file>