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06920-1899-4B8E-96C0-7CD15AFE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0BDD9-D9DB-4255-88C5-ABABEDEC3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F37F4-E6FB-480E-A93C-29052C7A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C59B7-2798-4AA8-8B68-DEDA6540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B04635-6D87-44E8-A9D1-51345101B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27AD5-7A5E-45F1-9E2F-967CE119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3C449-728E-4506-81D5-14BA17268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F90E6-6685-4870-A8CF-44DDCCDA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717B5-A8A4-4187-8E4A-B8CCA8E1E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5C579-8C11-4734-A0B3-1492B2D6A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9564B-3926-4876-BD43-5199A5345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5240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盆腔脓肿的护理\n## 1.盆腔脓肿概述及病因\n### 1.1盆腔脓肿的定义与分类\n### 1.2盆腔脓肿的发病原因\n### 1.3盆腔脓肿的高危因素\n## 2.盆腔脓肿的临床表现及诊断\n### 2.1盆腔脓肿的临床症状\n### 2.2盆腔脓肿的体格检查\n### 2.3盆腔脓肿的辅助检查\n## 3.盆腔脓肿的治疗方法\n### 3.1药物治疗\n### 3.2手术治疗\n### 3.3其他治疗方法\n## 4.盆腔脓肿的护理措施\n### 4.1一般护理\n### 4.2疼痛护理\n### 4.3心理护理\n## 5.盆腔脓肿的预防与康复\n### 5.1预防措施\n### 5.2康复锻炼\n### 5.3健康教育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盆腔脓肿的护理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盆腔脓肿概述及病因</a:t>
            </a:r>
            <a:endParaRPr/>
          </a:p>
        </p:txBody>
      </p:sp>
      <p:sp>
        <p:nvSpPr>
          <p:cNvPr id="5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盆腔脓肿是指盆腔内器官、组织及周围组织的化脓性感染</a:t>
                </a:r>
                <a:endParaRPr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为主，也可能是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寄生虫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感染途径包括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上行性感染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盆腔脓肿的分类</a:t>
                </a:r>
                <a:endParaRPr/>
              </a:p>
            </p:txBody>
          </p:sp>
          <p:sp>
            <p:nvSpPr>
              <p:cNvPr id="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急性盆腔脓肿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：起病急，症状明显，脓肿形成快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慢性盆腔脓肿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：起病慢，症状不明显，脓肿形成慢</a:t>
                </a:r>
                <a:endParaRPr/>
              </a:p>
            </p:txBody>
          </p:sp>
          <p:sp>
            <p:nvSpPr>
              <p:cNvPr id="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盆腔脓肿的定义与分类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盆腔脓肿的发病原因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盆腔脓肿的发病原因多种多样，主要包括以下几点：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生殖系统感染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阴道炎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宫颈炎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子宫内膜炎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腹腔内感染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阑尾炎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肠炎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胆囊炎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全身抵抗力下降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糖尿病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免疫力低下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医源性因素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手术操作不当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抗生素使用不当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cxnSp>
        <p:nvCxnSpPr>
          <p:cNvPr id="8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盆腔脓肿的高危因素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盆腔脓肿的高危因素包括：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：年轻或绝经后女性，由于生殖系统解剖和生理特点，容易发生感染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性活动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：频繁的性活动可能导致生殖系统感染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既往病史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宫腔手术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等，增加感染风险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生活习惯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不良卫生习惯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饮食不规律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等，影响身体抵抗力</a:t>
            </a:r>
            <a:endParaRPr/>
          </a:p>
        </p:txBody>
      </p:sp>
      <p:cxnSp>
        <p:nvCxnSpPr>
          <p:cNvPr id="9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盆腔脓肿的临床表现及诊断</a:t>
            </a:r>
            <a:endParaRPr/>
          </a:p>
        </p:txBody>
      </p:sp>
      <p:sp>
        <p:nvSpPr>
          <p:cNvPr id="9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盆腔脓肿的临床症状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盆腔脓肿的临床症状多样，主要包括：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下腹部疼痛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：为主要症状，可能呈持续性或间歇性，疼痛程度不等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：体温升高，可达38℃以上，伴有寒战、出汗等症状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阴道分泌物增多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：呈脓性，有异味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盆腔包块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：腹部触诊可及，质地较硬，有压痛</a:t>
            </a:r>
            <a:endParaRPr/>
          </a:p>
        </p:txBody>
      </p:sp>
      <p:pic>
        <p:nvPicPr>
          <p:cNvPr id="10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盆腔脓肿的体格检查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盆腔脓肿的体格检查主要包括：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腹部检查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：下腹部压痛、反跳痛，肌紧张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：盆腔内可触及包块，有压痛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：阴道分泌物检查，宫颈、子宫、附件等部位触诊</a:t>
            </a:r>
            <a:endParaRPr/>
          </a:p>
        </p:txBody>
      </p:sp>
      <p:cxnSp>
        <p:nvCxnSpPr>
          <p:cNvPr id="10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盆腔脓肿的辅助检查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盆腔脓肿的辅助检查主要包括：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：白细胞计数升高，C反应蛋白升高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超声检查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：盆腔内可见液性暗区，可确诊脓肿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：了解脓肿的位置、大小、范围等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：对于复杂、疑难病例，可进一步了解脓肿情况</a:t>
            </a:r>
            <a:endParaRPr/>
          </a:p>
        </p:txBody>
      </p:sp>
      <p:cxnSp>
        <p:nvCxnSpPr>
          <p:cNvPr id="11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盆腔脓肿的治疗方法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药物治疗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抗生素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：根据病原体选择敏感抗生素，如头孢类、甲硝唑等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消炎镇痛药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：如布洛芬、消炎痛等，缓解疼痛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中药治疗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：如清热解毒、活血化瘀等中药，辅助治疗</a:t>
            </a:r>
            <a:endParaRPr/>
          </a:p>
        </p:txBody>
      </p:sp>
      <p:cxnSp>
        <p:nvCxnSpPr>
          <p:cNvPr id="1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https://d.book118.com/406225240021010051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盆腔脓肿的护理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2024-09-16T19:08:25.995</cp:lastPrinted>
  <dcterms:created xsi:type="dcterms:W3CDTF">2024-09-16T11:08:26Z</dcterms:created>
  <dcterms:modified xsi:type="dcterms:W3CDTF">2024-09-16T11:08:27Z</dcterms:modified>
</cp:coreProperties>
</file>