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C9CE99-506A-4663-9E3D-5B830C322C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97B143-E409-4D07-BB0D-0D7BA6C3FE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C54768-708A-44F8-802A-A4D1965015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9836B5-2F30-4DA2-8991-6A66894451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1508E12-B17B-4585-A8A3-86117E7099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BCB689F-EB79-452C-BFFA-4715C93AFE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5FA69F3-5334-4A86-8AD5-39D83EA5B0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52F29A-AF81-4744-B6FA-1C74C30E12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6316B5-845E-4E5F-8EF3-51AEAD9AD1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35332E-967C-492F-92E3-BDC73F90A7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37C18C-C9BF-4D01-A3EB-B6327A8A27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6230155021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智慧园区大数据智慧管理云平台的系统升级与迁移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现有系统分析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系统升级方案设计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系统迁移实施计划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新系统功能展示与测试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项目总结与未来发展规划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智慧园区通过引入物联网、云计算、大数据等技术，实现了园区内各项业务的数字化、网络化。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231" r="12231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信息化水平提升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通过对园区内各类数据的收集、整合和分析，为园区管理提供数据支持，推动决策的科学化和精细化。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数据驱动决策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智慧园区以企业和员工需求为导向，通过智能化服务提高园区整体运营效率。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服务模式创新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智慧园区发展现状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60" r="2566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平台需具备处理大规模数据的能力，包括数据采集、存储、清洗、整合等环节。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海量数据存储与处理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平台应提供实时数据分析功能，将处理后的数据以图表、图像等形式展示，便于用户直观了解数据背后的信息。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实时数据分析与可视化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平台应能满足智慧园区内不同业务场景的需求，如安全管理、能源管理、设施管理等。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多业务场景支持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平台应保证7*24小时不间断运行，并能根据业务需求进行弹性扩展。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高可用性与可扩展性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大数据智慧管理云平台需求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提升系统性能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完善系统功能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确保数据迁移安全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降低运维成本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系统升级与迁移目标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647" r="16647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2413" r="12413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通过升级硬件设备、优化软件算法等方式，提高系统的处理能力和响应速度。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根据用户需求反馈和市场发展趋势，增加新的功能模块，提升系统的综合服务能力。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在迁移过程中，需确保数据的完整性、准确性和安全性，避免数据丢失或泄露。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通过采用自动化运维工具、提高系统稳定性等措施，降低系统的运维成本。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现有系统分析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8325" r="83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提供基本的数据分析和可视化功能，支持园区运营决策。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基于传统IT架构，包括硬件设备、网络通信、数据存储和应用软件等组成部分。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实现园区内各项管理功能，如安防监控、能源管理、设备维护、人员管理等。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现有系统架构及功能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采用关系型数据库和非关系型数据库结合的方式，存储结构化数据和非结构化数据。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具备基本的数据处理能力，包括数据清洗、整合、转换和统计分析等。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支持实时数据处理和批量数据处理，满足园区不同业务场景的需求。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数据存储与处理能力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存在的问题与挑战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4307454" y="4456549"/>
            <a:ext cx="2267763" cy="1552257"/>
            <a:chOff x="4307454" y="4456549"/>
            <a:chExt cx="2267763" cy="1552257"/>
          </a:xfrm>
        </p:grpSpPr>
        <p:sp>
          <p:nvSpPr>
            <p:cNvPr id="33" name="TextBox 33"/>
            <p:cNvSpPr txBox="1"/>
            <p:nvPr/>
          </p:nvSpPr>
          <p:spPr>
            <a:xfrm>
              <a:off x="4307454" y="4456549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数据存储和处理能力有限，无法满足大数据分析和人工智能等高级应用的需求。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2838206" y="1281416"/>
            <a:ext cx="2267763" cy="1552257"/>
            <a:chOff x="2838206" y="1281416"/>
            <a:chExt cx="2267763" cy="1552257"/>
          </a:xfrm>
        </p:grpSpPr>
        <p:sp>
          <p:nvSpPr>
            <p:cNvPr id="35" name="TextBox 35"/>
            <p:cNvSpPr txBox="1"/>
            <p:nvPr/>
          </p:nvSpPr>
          <p:spPr>
            <a:xfrm>
              <a:off x="2838206" y="128141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系统架构陈旧，难以适应新技术的发展和业务需求的变化。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7245950" y="4449809"/>
            <a:ext cx="2267763" cy="1552257"/>
            <a:chOff x="7245950" y="4449809"/>
            <a:chExt cx="2267763" cy="1552257"/>
          </a:xfrm>
        </p:grpSpPr>
        <p:sp>
          <p:nvSpPr>
            <p:cNvPr id="37" name="TextBox 37"/>
            <p:cNvSpPr txBox="1"/>
            <p:nvPr/>
          </p:nvSpPr>
          <p:spPr>
            <a:xfrm>
              <a:off x="7245950" y="4449809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数据安全和隐私保护存在风险，需要加强安全保障措施。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76701" y="1281416"/>
            <a:ext cx="2267763" cy="1552257"/>
            <a:chOff x="5776701" y="1281416"/>
            <a:chExt cx="2267763" cy="1552257"/>
          </a:xfrm>
        </p:grpSpPr>
        <p:sp>
          <p:nvSpPr>
            <p:cNvPr id="39" name="TextBox 39"/>
            <p:cNvSpPr txBox="1"/>
            <p:nvPr/>
          </p:nvSpPr>
          <p:spPr>
            <a:xfrm>
              <a:off x="5776701" y="128141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系统可扩展性和可维护性差，升级和迁移成本高。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系统升级方案设计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4390" r="2439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基于微服务架构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将系统拆分为多个独立的的服务，实现高内聚、低耦合，提高系统的可维护性和可扩展性。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前后端分离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采用前后端分离的设计模式，前端负责页面展示和用户交互，后端提供数据接口，降低系统复杂度。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多层次安全防护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设计多层次的安全防护机制，包括网络安全、应用安全、数据安全等，确保系统安全稳定运行。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整体架构设计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采用云计算技术，实现计算资源的动态管理和按需分配，提高资源利用率。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云计算技术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运用大数据处理技术，对海量数据进行实时分析和处理，挖掘数据价值。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大数据处理技术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引入人工智能技术，实现智能化决策和自动化运维，提高系统智能化水平。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人工智能技术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关键技术选型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https://d.book118.com/406230155021010042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2024-09-09T09:21:33.679</cp:lastPrinted>
  <dcterms:created xsi:type="dcterms:W3CDTF">2024-09-09T01:21:33Z</dcterms:created>
  <dcterms:modified xsi:type="dcterms:W3CDTF">2024-09-09T01:21:36Z</dcterms:modified>
</cp:coreProperties>
</file>