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59A3C8-5801-4C2A-A296-7637548C69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86FBDE-033E-43A1-BA76-28811D592A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BC3EDA-A357-4802-9096-871D478412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C510F09-904E-41D8-AAB4-06315D30C5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590AB21-3B33-433E-8E15-2F8893FDC7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996B573-D2A8-4FCB-9ECC-9D2208ABD5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0171859-DB20-4C90-9500-17606DE50E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BEA257-8B84-4255-831C-3757C98ABC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A66FE5-03DC-49F9-AAF4-393C9E73C0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24F15C-44A8-4AB8-A9C0-DF5E53773F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E14337-F440-4FD7-AB1A-795242E992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6233015223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系副主任竞聘演讲稿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个人背景与优势介绍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竞聘理由与动机阐述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工作设想与计划展示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团队建设与协作能力体现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应对挑战与解决问题能力展示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承诺与期望表达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个人背景与优势介绍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273" r="3527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拥有硕士学位，并在相关学科领域有深厚的学术积累。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学历背景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在高等教育机构中，具有多年教学和管理经验。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工作经历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教育背景及工作经历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321" r="5321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卓越的领导能力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优秀的沟通能力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强大的问题解决能力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具备带领团队、激发成员潜力、促进团队协作的能力。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擅长与不同背景的人有效沟通，能够清晰表达观点，倾听他人意见。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面对复杂问题时，能够迅速分析、提出解决方案并付诸实践。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专业技能与特长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对系副主任职位的理解和认识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系副主任是协助系主任处理日常事务、推动教学改革、提升教学质量的重要角色。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需要承担制定教学计划、管理教学资源、评估教学质量、促进教师发展等职责。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希望通过自身努力，推动系的全面发展，提升系的学术声誉和社会影响力。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职位定位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职责担当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愿景展望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竞聘理由与动机阐述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热爱教育事业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追求更高职位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对系副主任职位的热爱和追求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我深知教育事业的重要性，对教育事业充满热爱和激情，愿意为学生的成长和发展贡献自己的力量。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作为一名教育工作者，我始终追求更高的职位和更好的表现，希望通过竞聘系副主任这一职位，更好地发挥自己的能力和潜力。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通过竞聘系副主任这一职位，我希望能够进一步提升自己的组织、协调、沟通和领导能力，为未来的职业发展打下坚实的基础。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我深知自己的职业规划和发展目标，希望通过竞聘系副主任这一职位，更好地实现自己的个人价值，为学校和系里的发展做出更大的贡献。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个人职业规划与发展目标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实现个人价值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提升个人能力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作为一名有着丰富教学经验和专业知识的教师，我愿意将自己的知识和经验无私地贡献给系里，为系里的教学和科研工作提供有力的支持。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贡献自己的专业知识和经验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我深知系副主任的职责和使命，愿意积极推动系里各项工作的顺利开展，为系里的稳定和发展贡献自己的力量。同时，我也将尽自己所能，协调各方资源，为系里的发展创造更好的条件和环境。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推动系里各项工作的顺利开展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愿意为系里发展贡献自己的力量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工作设想与计划展示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高效执行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沟通协调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制度建设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协助主任做好日常管理工作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在主任与教师、学生之间发挥桥梁作用，及时传达和反馈各方意见和建议，促进信息的畅通和问题的解决。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协助完善系内管理制度，规范工作流程，提高工作效率和透明度。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协助主任确保系内各项工作的顺利进行，包括教学计划、考试安排、学生管理等，确保工作的高效执行。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积极倡导先进的教育理念，引导教师关注学生的全面发展，注重培养学生的创新能力和实践能力。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理念更新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推动教学方法的改革，鼓励教师采用启发式、探究式等教学方法，激发学生的学习兴趣和主动性。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方法改进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8875" r="188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充分利用校内外资源，加强与其他系部、企业和行业的合作，为学生提供更多的实践机会和就业渠道。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资源整合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推动教学改革与创新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https://d.book118.com/406233015223010100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2024-09-25T03:30:32.033</cp:lastPrinted>
  <dcterms:created xsi:type="dcterms:W3CDTF">2024-09-24T19:30:32Z</dcterms:created>
  <dcterms:modified xsi:type="dcterms:W3CDTF">2024-09-24T19:30:33Z</dcterms:modified>
</cp:coreProperties>
</file>