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1696700" cy="66294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E0373B-93B1-4960-8712-E0D9CE24C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B599E2-A43C-4362-AF6C-2DE091D61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0D43FE-F32F-4156-A5B1-F38E3C11B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312349-CEAD-4133-B0F2-3B052FF0D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EF2063-7744-4ED0-A5C2-0169A79F66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622D8F-5200-47F9-8E88-29FF7B393D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5AD461-3F5D-409E-BBF8-7CB79F9B78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30030F-938C-4D9C-9B9C-CF9494CE1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4FE59C-A7F7-4CDF-BF58-D73AEE662F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384B4-1971-4579-9B7A-1E05C6629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77E69E-F227-41F9-987D-2D068B4D3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877252" y="2055114"/>
            <a:ext cx="9942195" cy="1392174"/>
          </a:xfrm>
          <a:prstGeom prst="rect">
            <a:avLst/>
          </a:prstGeom>
        </p:spPr>
        <p:txBody>
          <a:bodyPr wrap="square" lIns="0" tIns="0" rIns="0" bIns="0">
            <a:spAutoFit/>
          </a:bodyPr>
          <a:lstStyle>
            <a:lvl1pPr>
              <a:defRPr sz="2700" b="0" i="0">
                <a:solidFill>
                  <a:srgbClr val="2E5DAF"/>
                </a:solidFill>
                <a:latin typeface="宋体"/>
                <a:cs typeface="宋体"/>
              </a:defRPr>
            </a:lvl1pPr>
          </a:lstStyle>
          <a:p/>
        </p:txBody>
      </p:sp>
      <p:sp>
        <p:nvSpPr>
          <p:cNvPr id="3" name="Holder 3"/>
          <p:cNvSpPr>
            <a:spLocks noGrp="1"/>
          </p:cNvSpPr>
          <p:nvPr>
            <p:ph type="subTitle" idx="4"/>
          </p:nvPr>
        </p:nvSpPr>
        <p:spPr>
          <a:xfrm>
            <a:off x="1754505" y="3712464"/>
            <a:ext cx="8187690" cy="1657350"/>
          </a:xfrm>
          <a:prstGeom prst="rect">
            <a:avLst/>
          </a:prstGeom>
        </p:spPr>
        <p:txBody>
          <a:bodyPr wrap="square" lIns="0" tIns="0" rIns="0" bIns="0">
            <a:spAutoFit/>
          </a:bodyPr>
          <a:lstStyle>
            <a:lvl1pPr>
              <a:defRPr sz="135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700" b="0" i="0">
                <a:solidFill>
                  <a:srgbClr val="2E5DAF"/>
                </a:solidFill>
                <a:latin typeface="宋体"/>
                <a:cs typeface="宋体"/>
              </a:defRPr>
            </a:lvl1pPr>
          </a:lstStyle>
          <a:p/>
        </p:txBody>
      </p:sp>
      <p:sp>
        <p:nvSpPr>
          <p:cNvPr id="3" name="Holder 3"/>
          <p:cNvSpPr>
            <a:spLocks noGrp="1"/>
          </p:cNvSpPr>
          <p:nvPr>
            <p:ph type="body" idx="1"/>
          </p:nvPr>
        </p:nvSpPr>
        <p:spPr/>
        <p:txBody>
          <a:bodyPr lIns="0" tIns="0" rIns="0" bIns="0"/>
          <a:lstStyle>
            <a:lvl1pPr>
              <a:defRPr sz="135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700" b="0" i="0">
                <a:solidFill>
                  <a:srgbClr val="2E5DAF"/>
                </a:solidFill>
                <a:latin typeface="宋体"/>
                <a:cs typeface="宋体"/>
              </a:defRPr>
            </a:lvl1pPr>
          </a:lstStyle>
          <a:p/>
        </p:txBody>
      </p:sp>
      <p:sp>
        <p:nvSpPr>
          <p:cNvPr id="3" name="Holder 3"/>
          <p:cNvSpPr>
            <a:spLocks noGrp="1"/>
          </p:cNvSpPr>
          <p:nvPr>
            <p:ph sz="half" idx="2"/>
          </p:nvPr>
        </p:nvSpPr>
        <p:spPr>
          <a:xfrm>
            <a:off x="584835" y="1524762"/>
            <a:ext cx="5088064" cy="4375404"/>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023800" y="1524762"/>
            <a:ext cx="5088064" cy="4375404"/>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700" b="0" i="0">
                <a:solidFill>
                  <a:srgbClr val="2E5DAF"/>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53975" y="2279650"/>
            <a:ext cx="6276975" cy="2057400"/>
          </a:xfrm>
          <a:prstGeom prst="rect">
            <a:avLst/>
          </a:prstGeom>
        </p:spPr>
      </p:pic>
      <p:pic>
        <p:nvPicPr>
          <p:cNvPr id="17" name="bg object 17"/>
          <p:cNvPicPr/>
          <p:nvPr/>
        </p:nvPicPr>
        <p:blipFill>
          <a:blip r:embed="rId2"/>
          <a:stretch>
            <a:fillRect/>
          </a:stretch>
        </p:blipFill>
        <p:spPr>
          <a:xfrm>
            <a:off x="53975" y="50800"/>
            <a:ext cx="2943225" cy="4286250"/>
          </a:xfrm>
          <a:prstGeom prst="rect">
            <a:avLst/>
          </a:prstGeom>
        </p:spPr>
      </p:pic>
      <p:pic>
        <p:nvPicPr>
          <p:cNvPr id="18" name="bg object 18"/>
          <p:cNvPicPr/>
          <p:nvPr/>
        </p:nvPicPr>
        <p:blipFill>
          <a:blip r:embed="rId3"/>
          <a:stretch>
            <a:fillRect/>
          </a:stretch>
        </p:blipFill>
        <p:spPr>
          <a:xfrm>
            <a:off x="53975" y="4337050"/>
            <a:ext cx="2276475" cy="1343025"/>
          </a:xfrm>
          <a:prstGeom prst="rect">
            <a:avLst/>
          </a:prstGeom>
        </p:spPr>
      </p:pic>
      <p:pic>
        <p:nvPicPr>
          <p:cNvPr id="19" name="bg object 19"/>
          <p:cNvPicPr/>
          <p:nvPr/>
        </p:nvPicPr>
        <p:blipFill>
          <a:blip r:embed="rId4"/>
          <a:stretch>
            <a:fillRect/>
          </a:stretch>
        </p:blipFill>
        <p:spPr>
          <a:xfrm>
            <a:off x="2330450" y="4337050"/>
            <a:ext cx="4000500" cy="666750"/>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53975" y="327025"/>
            <a:ext cx="11610975" cy="523875"/>
          </a:xfrm>
          <a:prstGeom prst="rect">
            <a:avLst/>
          </a:prstGeom>
        </p:spPr>
      </p:pic>
      <p:pic>
        <p:nvPicPr>
          <p:cNvPr id="17" name="bg object 17"/>
          <p:cNvPicPr/>
          <p:nvPr/>
        </p:nvPicPr>
        <p:blipFill>
          <a:blip r:embed="rId7"/>
          <a:stretch>
            <a:fillRect/>
          </a:stretch>
        </p:blipFill>
        <p:spPr>
          <a:xfrm>
            <a:off x="11274425" y="212725"/>
            <a:ext cx="104775" cy="85725"/>
          </a:xfrm>
          <a:prstGeom prst="rect">
            <a:avLst/>
          </a:prstGeom>
        </p:spPr>
      </p:pic>
      <p:pic>
        <p:nvPicPr>
          <p:cNvPr id="18" name="bg object 18"/>
          <p:cNvPicPr/>
          <p:nvPr/>
        </p:nvPicPr>
        <p:blipFill>
          <a:blip r:embed="rId8"/>
          <a:stretch>
            <a:fillRect/>
          </a:stretch>
        </p:blipFill>
        <p:spPr>
          <a:xfrm>
            <a:off x="10655300" y="203200"/>
            <a:ext cx="733425" cy="638175"/>
          </a:xfrm>
          <a:prstGeom prst="rect">
            <a:avLst/>
          </a:prstGeom>
        </p:spPr>
      </p:pic>
      <p:sp>
        <p:nvSpPr>
          <p:cNvPr id="2" name="Holder 2"/>
          <p:cNvSpPr>
            <a:spLocks noGrp="1"/>
          </p:cNvSpPr>
          <p:nvPr>
            <p:ph type="title"/>
          </p:nvPr>
        </p:nvSpPr>
        <p:spPr>
          <a:xfrm>
            <a:off x="1174750" y="180975"/>
            <a:ext cx="3368675" cy="436880"/>
          </a:xfrm>
          <a:prstGeom prst="rect">
            <a:avLst/>
          </a:prstGeom>
        </p:spPr>
        <p:txBody>
          <a:bodyPr wrap="square" lIns="0" tIns="0" rIns="0" bIns="0">
            <a:spAutoFit/>
          </a:bodyPr>
          <a:lstStyle>
            <a:lvl1pPr>
              <a:defRPr sz="2700" b="0" i="0">
                <a:solidFill>
                  <a:srgbClr val="2E5DAF"/>
                </a:solidFill>
                <a:latin typeface="宋体"/>
                <a:cs typeface="宋体"/>
              </a:defRPr>
            </a:lvl1pPr>
          </a:lstStyle>
          <a:p/>
        </p:txBody>
      </p:sp>
      <p:sp>
        <p:nvSpPr>
          <p:cNvPr id="3" name="Holder 3"/>
          <p:cNvSpPr>
            <a:spLocks noGrp="1"/>
          </p:cNvSpPr>
          <p:nvPr>
            <p:ph type="body" idx="1"/>
          </p:nvPr>
        </p:nvSpPr>
        <p:spPr>
          <a:xfrm>
            <a:off x="984250" y="1786889"/>
            <a:ext cx="6016625" cy="1873250"/>
          </a:xfrm>
          <a:prstGeom prst="rect">
            <a:avLst/>
          </a:prstGeom>
        </p:spPr>
        <p:txBody>
          <a:bodyPr wrap="square" lIns="0" tIns="0" rIns="0" bIns="0">
            <a:spAutoFit/>
          </a:bodyPr>
          <a:lstStyle>
            <a:lvl1pPr>
              <a:defRPr sz="1350" b="0" i="0">
                <a:solidFill>
                  <a:schemeClr val="tx1"/>
                </a:solidFill>
                <a:latin typeface="宋体"/>
                <a:cs typeface="宋体"/>
              </a:defRPr>
            </a:lvl1pPr>
          </a:lstStyle>
          <a:p/>
        </p:txBody>
      </p:sp>
      <p:sp>
        <p:nvSpPr>
          <p:cNvPr id="4" name="Holder 4"/>
          <p:cNvSpPr>
            <a:spLocks noGrp="1"/>
          </p:cNvSpPr>
          <p:nvPr>
            <p:ph type="ftr" sz="quarter" idx="5"/>
          </p:nvPr>
        </p:nvSpPr>
        <p:spPr>
          <a:xfrm>
            <a:off x="3976878" y="6165342"/>
            <a:ext cx="3742944" cy="33147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584835" y="6165342"/>
            <a:ext cx="2690241" cy="33147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421624" y="6165342"/>
            <a:ext cx="2690241" cy="33147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7.png" /><Relationship Id="rId12" Type="http://schemas.openxmlformats.org/officeDocument/2006/relationships/image" Target="../media/image18.png" /><Relationship Id="rId13" Type="http://schemas.openxmlformats.org/officeDocument/2006/relationships/image" Target="../media/image19.png" /><Relationship Id="rId14" Type="http://schemas.openxmlformats.org/officeDocument/2006/relationships/image" Target="../media/image20.png" /><Relationship Id="rId15" Type="http://schemas.openxmlformats.org/officeDocument/2006/relationships/image" Target="../media/image21.png" /><Relationship Id="rId16" Type="http://schemas.openxmlformats.org/officeDocument/2006/relationships/image" Target="../media/image22.png" /><Relationship Id="rId17" Type="http://schemas.openxmlformats.org/officeDocument/2006/relationships/image" Target="../media/image23.png" /><Relationship Id="rId18" Type="http://schemas.openxmlformats.org/officeDocument/2006/relationships/image" Target="../media/image24.png" /><Relationship Id="rId19" Type="http://schemas.openxmlformats.org/officeDocument/2006/relationships/image" Target="../media/image25.png" /><Relationship Id="rId2" Type="http://schemas.openxmlformats.org/officeDocument/2006/relationships/image" Target="../media/image8.png" /><Relationship Id="rId20" Type="http://schemas.openxmlformats.org/officeDocument/2006/relationships/image" Target="../media/image26.png" /><Relationship Id="rId21" Type="http://schemas.openxmlformats.org/officeDocument/2006/relationships/image" Target="../media/image27.png" /><Relationship Id="rId22" Type="http://schemas.openxmlformats.org/officeDocument/2006/relationships/image" Target="../media/image28.png" /><Relationship Id="rId23" Type="http://schemas.openxmlformats.org/officeDocument/2006/relationships/image" Target="../media/image29.png" /><Relationship Id="rId24" Type="http://schemas.openxmlformats.org/officeDocument/2006/relationships/image" Target="../media/image30.png" /><Relationship Id="rId25" Type="http://schemas.openxmlformats.org/officeDocument/2006/relationships/image" Target="../media/image31.png" /><Relationship Id="rId26" Type="http://schemas.openxmlformats.org/officeDocument/2006/relationships/image" Target="../media/image32.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41.png" /><Relationship Id="rId11" Type="http://schemas.openxmlformats.org/officeDocument/2006/relationships/image" Target="../media/image42.png" /><Relationship Id="rId2" Type="http://schemas.openxmlformats.org/officeDocument/2006/relationships/image" Target="../media/image33.png" /><Relationship Id="rId3" Type="http://schemas.openxmlformats.org/officeDocument/2006/relationships/image" Target="../media/image34.png" /><Relationship Id="rId4" Type="http://schemas.openxmlformats.org/officeDocument/2006/relationships/image" Target="../media/image35.png" /><Relationship Id="rId5" Type="http://schemas.openxmlformats.org/officeDocument/2006/relationships/image" Target="../media/image36.png" /><Relationship Id="rId6" Type="http://schemas.openxmlformats.org/officeDocument/2006/relationships/image" Target="../media/image37.png" /><Relationship Id="rId7" Type="http://schemas.openxmlformats.org/officeDocument/2006/relationships/image" Target="../media/image38.png" /><Relationship Id="rId8" Type="http://schemas.openxmlformats.org/officeDocument/2006/relationships/image" Target="../media/image39.png" /><Relationship Id="rId9" Type="http://schemas.openxmlformats.org/officeDocument/2006/relationships/image" Target="../media/image40.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51.png" /><Relationship Id="rId11" Type="http://schemas.openxmlformats.org/officeDocument/2006/relationships/image" Target="../media/image52.png" /><Relationship Id="rId12" Type="http://schemas.openxmlformats.org/officeDocument/2006/relationships/image" Target="../media/image53.png" /><Relationship Id="rId13" Type="http://schemas.openxmlformats.org/officeDocument/2006/relationships/image" Target="../media/image54.png" /><Relationship Id="rId14" Type="http://schemas.openxmlformats.org/officeDocument/2006/relationships/image" Target="../media/image55.png" /><Relationship Id="rId15" Type="http://schemas.openxmlformats.org/officeDocument/2006/relationships/image" Target="../media/image56.png" /><Relationship Id="rId16" Type="http://schemas.openxmlformats.org/officeDocument/2006/relationships/image" Target="../media/image57.png" /><Relationship Id="rId17" Type="http://schemas.openxmlformats.org/officeDocument/2006/relationships/image" Target="../media/image58.png" /><Relationship Id="rId18" Type="http://schemas.openxmlformats.org/officeDocument/2006/relationships/image" Target="../media/image59.png" /><Relationship Id="rId19" Type="http://schemas.openxmlformats.org/officeDocument/2006/relationships/image" Target="../media/image60.png" /><Relationship Id="rId2" Type="http://schemas.openxmlformats.org/officeDocument/2006/relationships/image" Target="../media/image43.png" /><Relationship Id="rId20" Type="http://schemas.openxmlformats.org/officeDocument/2006/relationships/image" Target="../media/image61.png" /><Relationship Id="rId3" Type="http://schemas.openxmlformats.org/officeDocument/2006/relationships/image" Target="../media/image44.png" /><Relationship Id="rId4" Type="http://schemas.openxmlformats.org/officeDocument/2006/relationships/image" Target="../media/image45.png" /><Relationship Id="rId5" Type="http://schemas.openxmlformats.org/officeDocument/2006/relationships/image" Target="../media/image46.png" /><Relationship Id="rId6" Type="http://schemas.openxmlformats.org/officeDocument/2006/relationships/image" Target="../media/image47.png" /><Relationship Id="rId7" Type="http://schemas.openxmlformats.org/officeDocument/2006/relationships/image" Target="../media/image48.png" /><Relationship Id="rId8" Type="http://schemas.openxmlformats.org/officeDocument/2006/relationships/image" Target="../media/image49.png" /><Relationship Id="rId9" Type="http://schemas.openxmlformats.org/officeDocument/2006/relationships/image" Target="../media/image50.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2.png" /><Relationship Id="rId3" Type="http://schemas.openxmlformats.org/officeDocument/2006/relationships/image" Target="../media/image63.png" /><Relationship Id="rId4" Type="http://schemas.openxmlformats.org/officeDocument/2006/relationships/image" Target="../media/image64.png" /><Relationship Id="rId5" Type="http://schemas.openxmlformats.org/officeDocument/2006/relationships/image" Target="../media/image65.png" /><Relationship Id="rId6" Type="http://schemas.openxmlformats.org/officeDocument/2006/relationships/image" Target="../media/image66.png" /><Relationship Id="rId7" Type="http://schemas.openxmlformats.org/officeDocument/2006/relationships/image" Target="../media/image6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51.png" /><Relationship Id="rId11" Type="http://schemas.openxmlformats.org/officeDocument/2006/relationships/image" Target="../media/image52.png" /><Relationship Id="rId12" Type="http://schemas.openxmlformats.org/officeDocument/2006/relationships/image" Target="../media/image53.png" /><Relationship Id="rId13" Type="http://schemas.openxmlformats.org/officeDocument/2006/relationships/image" Target="../media/image54.png" /><Relationship Id="rId14" Type="http://schemas.openxmlformats.org/officeDocument/2006/relationships/image" Target="../media/image55.png" /><Relationship Id="rId15" Type="http://schemas.openxmlformats.org/officeDocument/2006/relationships/image" Target="../media/image56.png" /><Relationship Id="rId16" Type="http://schemas.openxmlformats.org/officeDocument/2006/relationships/image" Target="../media/image57.png" /><Relationship Id="rId17" Type="http://schemas.openxmlformats.org/officeDocument/2006/relationships/image" Target="../media/image58.png" /><Relationship Id="rId18" Type="http://schemas.openxmlformats.org/officeDocument/2006/relationships/image" Target="../media/image59.png" /><Relationship Id="rId19" Type="http://schemas.openxmlformats.org/officeDocument/2006/relationships/image" Target="../media/image60.png" /><Relationship Id="rId2" Type="http://schemas.openxmlformats.org/officeDocument/2006/relationships/image" Target="../media/image43.png" /><Relationship Id="rId20" Type="http://schemas.openxmlformats.org/officeDocument/2006/relationships/image" Target="../media/image61.png" /><Relationship Id="rId3" Type="http://schemas.openxmlformats.org/officeDocument/2006/relationships/image" Target="../media/image44.png" /><Relationship Id="rId4" Type="http://schemas.openxmlformats.org/officeDocument/2006/relationships/image" Target="../media/image45.png" /><Relationship Id="rId5" Type="http://schemas.openxmlformats.org/officeDocument/2006/relationships/image" Target="../media/image46.png" /><Relationship Id="rId6" Type="http://schemas.openxmlformats.org/officeDocument/2006/relationships/image" Target="../media/image47.png" /><Relationship Id="rId7" Type="http://schemas.openxmlformats.org/officeDocument/2006/relationships/image" Target="../media/image48.png" /><Relationship Id="rId8" Type="http://schemas.openxmlformats.org/officeDocument/2006/relationships/image" Target="../media/image49.png" /><Relationship Id="rId9" Type="http://schemas.openxmlformats.org/officeDocument/2006/relationships/image" Target="../media/image5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3.png" /><Relationship Id="rId11" Type="http://schemas.openxmlformats.org/officeDocument/2006/relationships/image" Target="../media/image74.png" /><Relationship Id="rId2" Type="http://schemas.openxmlformats.org/officeDocument/2006/relationships/image" Target="../media/image68.png" /><Relationship Id="rId3" Type="http://schemas.openxmlformats.org/officeDocument/2006/relationships/image" Target="../media/image69.png" /><Relationship Id="rId4" Type="http://schemas.openxmlformats.org/officeDocument/2006/relationships/image" Target="../media/image62.png" /><Relationship Id="rId5" Type="http://schemas.openxmlformats.org/officeDocument/2006/relationships/image" Target="../media/image63.png" /><Relationship Id="rId6" Type="http://schemas.openxmlformats.org/officeDocument/2006/relationships/image" Target="../media/image64.png" /><Relationship Id="rId7" Type="http://schemas.openxmlformats.org/officeDocument/2006/relationships/image" Target="../media/image70.png" /><Relationship Id="rId8" Type="http://schemas.openxmlformats.org/officeDocument/2006/relationships/image" Target="../media/image71.png" /><Relationship Id="rId9" Type="http://schemas.openxmlformats.org/officeDocument/2006/relationships/image" Target="../media/image7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5.png" /><Relationship Id="rId3" Type="http://schemas.openxmlformats.org/officeDocument/2006/relationships/image" Target="../media/image7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5.png" /><Relationship Id="rId3" Type="http://schemas.openxmlformats.org/officeDocument/2006/relationships/image" Target="../media/image7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51.png" /><Relationship Id="rId11" Type="http://schemas.openxmlformats.org/officeDocument/2006/relationships/image" Target="../media/image52.png" /><Relationship Id="rId12" Type="http://schemas.openxmlformats.org/officeDocument/2006/relationships/image" Target="../media/image53.png" /><Relationship Id="rId13" Type="http://schemas.openxmlformats.org/officeDocument/2006/relationships/image" Target="../media/image54.png" /><Relationship Id="rId14" Type="http://schemas.openxmlformats.org/officeDocument/2006/relationships/image" Target="../media/image55.png" /><Relationship Id="rId15" Type="http://schemas.openxmlformats.org/officeDocument/2006/relationships/image" Target="../media/image56.png" /><Relationship Id="rId16" Type="http://schemas.openxmlformats.org/officeDocument/2006/relationships/image" Target="../media/image57.png" /><Relationship Id="rId17" Type="http://schemas.openxmlformats.org/officeDocument/2006/relationships/image" Target="../media/image58.png" /><Relationship Id="rId18" Type="http://schemas.openxmlformats.org/officeDocument/2006/relationships/image" Target="../media/image59.png" /><Relationship Id="rId19" Type="http://schemas.openxmlformats.org/officeDocument/2006/relationships/image" Target="../media/image60.png" /><Relationship Id="rId2" Type="http://schemas.openxmlformats.org/officeDocument/2006/relationships/image" Target="../media/image43.png" /><Relationship Id="rId20" Type="http://schemas.openxmlformats.org/officeDocument/2006/relationships/image" Target="../media/image61.png" /><Relationship Id="rId3" Type="http://schemas.openxmlformats.org/officeDocument/2006/relationships/image" Target="../media/image44.png" /><Relationship Id="rId4" Type="http://schemas.openxmlformats.org/officeDocument/2006/relationships/image" Target="../media/image45.png" /><Relationship Id="rId5" Type="http://schemas.openxmlformats.org/officeDocument/2006/relationships/image" Target="../media/image46.png" /><Relationship Id="rId6" Type="http://schemas.openxmlformats.org/officeDocument/2006/relationships/image" Target="../media/image47.png" /><Relationship Id="rId7" Type="http://schemas.openxmlformats.org/officeDocument/2006/relationships/image" Target="../media/image48.png" /><Relationship Id="rId8" Type="http://schemas.openxmlformats.org/officeDocument/2006/relationships/image" Target="../media/image49.png" /><Relationship Id="rId9" Type="http://schemas.openxmlformats.org/officeDocument/2006/relationships/image" Target="../media/image5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2.png" /><Relationship Id="rId3" Type="http://schemas.openxmlformats.org/officeDocument/2006/relationships/image" Target="../media/image63.png" /><Relationship Id="rId4" Type="http://schemas.openxmlformats.org/officeDocument/2006/relationships/image" Target="../media/image64.png" /><Relationship Id="rId5" Type="http://schemas.openxmlformats.org/officeDocument/2006/relationships/image" Target="../media/image77.png" /><Relationship Id="rId6" Type="http://schemas.openxmlformats.org/officeDocument/2006/relationships/image" Target="../media/image78.png" /><Relationship Id="rId7" Type="http://schemas.openxmlformats.org/officeDocument/2006/relationships/image" Target="../media/image79.jpeg" /><Relationship Id="rId8" Type="http://schemas.openxmlformats.org/officeDocument/2006/relationships/image" Target="../media/image80.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3.png" /><Relationship Id="rId11" Type="http://schemas.openxmlformats.org/officeDocument/2006/relationships/image" Target="../media/image74.png" /><Relationship Id="rId2" Type="http://schemas.openxmlformats.org/officeDocument/2006/relationships/image" Target="../media/image81.png" /><Relationship Id="rId3" Type="http://schemas.openxmlformats.org/officeDocument/2006/relationships/image" Target="../media/image69.png" /><Relationship Id="rId4" Type="http://schemas.openxmlformats.org/officeDocument/2006/relationships/image" Target="../media/image62.png" /><Relationship Id="rId5" Type="http://schemas.openxmlformats.org/officeDocument/2006/relationships/image" Target="../media/image63.png" /><Relationship Id="rId6" Type="http://schemas.openxmlformats.org/officeDocument/2006/relationships/image" Target="../media/image64.png" /><Relationship Id="rId7" Type="http://schemas.openxmlformats.org/officeDocument/2006/relationships/image" Target="../media/image70.png" /><Relationship Id="rId8" Type="http://schemas.openxmlformats.org/officeDocument/2006/relationships/image" Target="../media/image71.png" /><Relationship Id="rId9" Type="http://schemas.openxmlformats.org/officeDocument/2006/relationships/image" Target="../media/image7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3.png" /><Relationship Id="rId11" Type="http://schemas.openxmlformats.org/officeDocument/2006/relationships/image" Target="../media/image74.png" /><Relationship Id="rId2" Type="http://schemas.openxmlformats.org/officeDocument/2006/relationships/image" Target="../media/image81.png" /><Relationship Id="rId3" Type="http://schemas.openxmlformats.org/officeDocument/2006/relationships/image" Target="../media/image69.png" /><Relationship Id="rId4" Type="http://schemas.openxmlformats.org/officeDocument/2006/relationships/image" Target="../media/image62.png" /><Relationship Id="rId5" Type="http://schemas.openxmlformats.org/officeDocument/2006/relationships/image" Target="../media/image63.png" /><Relationship Id="rId6" Type="http://schemas.openxmlformats.org/officeDocument/2006/relationships/image" Target="../media/image64.png" /><Relationship Id="rId7" Type="http://schemas.openxmlformats.org/officeDocument/2006/relationships/image" Target="../media/image70.png" /><Relationship Id="rId8" Type="http://schemas.openxmlformats.org/officeDocument/2006/relationships/image" Target="../media/image71.png" /><Relationship Id="rId9" Type="http://schemas.openxmlformats.org/officeDocument/2006/relationships/image" Target="../media/image7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51.png" /><Relationship Id="rId11" Type="http://schemas.openxmlformats.org/officeDocument/2006/relationships/image" Target="../media/image52.png" /><Relationship Id="rId12" Type="http://schemas.openxmlformats.org/officeDocument/2006/relationships/image" Target="../media/image53.png" /><Relationship Id="rId13" Type="http://schemas.openxmlformats.org/officeDocument/2006/relationships/image" Target="../media/image54.png" /><Relationship Id="rId14" Type="http://schemas.openxmlformats.org/officeDocument/2006/relationships/image" Target="../media/image55.png" /><Relationship Id="rId15" Type="http://schemas.openxmlformats.org/officeDocument/2006/relationships/image" Target="../media/image56.png" /><Relationship Id="rId16" Type="http://schemas.openxmlformats.org/officeDocument/2006/relationships/image" Target="../media/image57.png" /><Relationship Id="rId17" Type="http://schemas.openxmlformats.org/officeDocument/2006/relationships/image" Target="../media/image58.png" /><Relationship Id="rId18" Type="http://schemas.openxmlformats.org/officeDocument/2006/relationships/image" Target="../media/image59.png" /><Relationship Id="rId19" Type="http://schemas.openxmlformats.org/officeDocument/2006/relationships/image" Target="../media/image60.png" /><Relationship Id="rId2" Type="http://schemas.openxmlformats.org/officeDocument/2006/relationships/image" Target="../media/image43.png" /><Relationship Id="rId20" Type="http://schemas.openxmlformats.org/officeDocument/2006/relationships/image" Target="../media/image61.png" /><Relationship Id="rId3" Type="http://schemas.openxmlformats.org/officeDocument/2006/relationships/image" Target="../media/image44.png" /><Relationship Id="rId4" Type="http://schemas.openxmlformats.org/officeDocument/2006/relationships/image" Target="../media/image45.png" /><Relationship Id="rId5" Type="http://schemas.openxmlformats.org/officeDocument/2006/relationships/image" Target="../media/image46.png" /><Relationship Id="rId6" Type="http://schemas.openxmlformats.org/officeDocument/2006/relationships/image" Target="../media/image47.png" /><Relationship Id="rId7" Type="http://schemas.openxmlformats.org/officeDocument/2006/relationships/image" Target="../media/image48.png" /><Relationship Id="rId8" Type="http://schemas.openxmlformats.org/officeDocument/2006/relationships/image" Target="../media/image49.png" /><Relationship Id="rId9" Type="http://schemas.openxmlformats.org/officeDocument/2006/relationships/image" Target="../media/image5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90.png" /><Relationship Id="rId11" Type="http://schemas.openxmlformats.org/officeDocument/2006/relationships/image" Target="../media/image91.png" /><Relationship Id="rId12" Type="http://schemas.openxmlformats.org/officeDocument/2006/relationships/image" Target="../media/image92.png" /><Relationship Id="rId13" Type="http://schemas.openxmlformats.org/officeDocument/2006/relationships/image" Target="../media/image93.png" /><Relationship Id="rId14" Type="http://schemas.openxmlformats.org/officeDocument/2006/relationships/image" Target="../media/image94.png" /><Relationship Id="rId15" Type="http://schemas.openxmlformats.org/officeDocument/2006/relationships/image" Target="../media/image95.png" /><Relationship Id="rId16" Type="http://schemas.openxmlformats.org/officeDocument/2006/relationships/image" Target="../media/image96.png" /><Relationship Id="rId17" Type="http://schemas.openxmlformats.org/officeDocument/2006/relationships/image" Target="../media/image97.png" /><Relationship Id="rId18" Type="http://schemas.openxmlformats.org/officeDocument/2006/relationships/image" Target="../media/image98.png" /><Relationship Id="rId19" Type="http://schemas.openxmlformats.org/officeDocument/2006/relationships/image" Target="../media/image99.png" /><Relationship Id="rId2" Type="http://schemas.openxmlformats.org/officeDocument/2006/relationships/image" Target="../media/image82.png" /><Relationship Id="rId20" Type="http://schemas.openxmlformats.org/officeDocument/2006/relationships/image" Target="../media/image100.png" /><Relationship Id="rId21" Type="http://schemas.openxmlformats.org/officeDocument/2006/relationships/image" Target="../media/image101.png" /><Relationship Id="rId22" Type="http://schemas.openxmlformats.org/officeDocument/2006/relationships/image" Target="../media/image102.png" /><Relationship Id="rId23" Type="http://schemas.openxmlformats.org/officeDocument/2006/relationships/image" Target="../media/image103.png" /><Relationship Id="rId24" Type="http://schemas.openxmlformats.org/officeDocument/2006/relationships/image" Target="../media/image104.png" /><Relationship Id="rId25" Type="http://schemas.openxmlformats.org/officeDocument/2006/relationships/image" Target="../media/image105.png" /><Relationship Id="rId26" Type="http://schemas.openxmlformats.org/officeDocument/2006/relationships/image" Target="../media/image106.png" /><Relationship Id="rId27" Type="http://schemas.openxmlformats.org/officeDocument/2006/relationships/image" Target="../media/image107.png" /><Relationship Id="rId28" Type="http://schemas.openxmlformats.org/officeDocument/2006/relationships/image" Target="../media/image108.png" /><Relationship Id="rId29" Type="http://schemas.openxmlformats.org/officeDocument/2006/relationships/image" Target="../media/image109.png" /><Relationship Id="rId3" Type="http://schemas.openxmlformats.org/officeDocument/2006/relationships/image" Target="../media/image83.png" /><Relationship Id="rId30" Type="http://schemas.openxmlformats.org/officeDocument/2006/relationships/image" Target="../media/image110.png" /><Relationship Id="rId31" Type="http://schemas.openxmlformats.org/officeDocument/2006/relationships/image" Target="../media/image111.png" /><Relationship Id="rId32" Type="http://schemas.openxmlformats.org/officeDocument/2006/relationships/image" Target="../media/image112.png" /><Relationship Id="rId33" Type="http://schemas.openxmlformats.org/officeDocument/2006/relationships/image" Target="../media/image113.png" /><Relationship Id="rId4" Type="http://schemas.openxmlformats.org/officeDocument/2006/relationships/image" Target="../media/image84.png" /><Relationship Id="rId5" Type="http://schemas.openxmlformats.org/officeDocument/2006/relationships/image" Target="../media/image85.png" /><Relationship Id="rId6" Type="http://schemas.openxmlformats.org/officeDocument/2006/relationships/image" Target="../media/image86.png" /><Relationship Id="rId7" Type="http://schemas.openxmlformats.org/officeDocument/2006/relationships/image" Target="../media/image87.png" /><Relationship Id="rId8" Type="http://schemas.openxmlformats.org/officeDocument/2006/relationships/image" Target="../media/image88.png" /><Relationship Id="rId9" Type="http://schemas.openxmlformats.org/officeDocument/2006/relationships/image" Target="../media/image89.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234010100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53975" y="50800"/>
            <a:ext cx="11610975" cy="6534150"/>
          </a:xfrm>
          <a:custGeom>
            <a:rect l="l" t="t" r="r" b="b"/>
            <a:pathLst>
              <a:path w="11610975" h="6534150">
                <a:moveTo>
                  <a:pt x="11610975" y="6534150"/>
                </a:moveTo>
                <a:lnTo>
                  <a:pt x="0" y="6534150"/>
                </a:lnTo>
                <a:lnTo>
                  <a:pt x="0" y="0"/>
                </a:lnTo>
                <a:lnTo>
                  <a:pt x="11610975" y="0"/>
                </a:lnTo>
                <a:lnTo>
                  <a:pt x="11610975" y="6534150"/>
                </a:lnTo>
                <a:close/>
              </a:path>
            </a:pathLst>
          </a:custGeom>
          <a:solidFill>
            <a:srgbClr val="2DA6DF"/>
          </a:solidFill>
        </p:spPr>
        <p:txBody>
          <a:bodyPr wrap="square" lIns="0" tIns="0" rIns="0" bIns="0" rtlCol="0"/>
          <a:lstStyle/>
          <a:p/>
        </p:txBody>
      </p:sp>
      <p:grpSp>
        <p:nvGrpSpPr>
          <p:cNvPr id="3" name="object 3"/>
          <p:cNvGrpSpPr/>
          <p:nvPr/>
        </p:nvGrpSpPr>
        <p:grpSpPr>
          <a:xfrm>
            <a:off x="8874125" y="393700"/>
            <a:ext cx="2543175" cy="333375"/>
            <a:chOff x="8874125" y="393700"/>
            <a:chExt cx="2543175" cy="333375"/>
          </a:xfrm>
        </p:grpSpPr>
        <p:pic>
          <p:nvPicPr>
            <p:cNvPr id="4" name="object 4"/>
            <p:cNvPicPr/>
            <p:nvPr/>
          </p:nvPicPr>
          <p:blipFill>
            <a:blip r:embed="rId2"/>
            <a:stretch>
              <a:fillRect/>
            </a:stretch>
          </p:blipFill>
          <p:spPr>
            <a:xfrm>
              <a:off x="8874125" y="393700"/>
              <a:ext cx="1219200" cy="333375"/>
            </a:xfrm>
            <a:prstGeom prst="rect">
              <a:avLst/>
            </a:prstGeom>
          </p:spPr>
        </p:pic>
        <p:pic>
          <p:nvPicPr>
            <p:cNvPr id="5" name="object 5"/>
            <p:cNvPicPr/>
            <p:nvPr/>
          </p:nvPicPr>
          <p:blipFill>
            <a:blip r:embed="rId3"/>
            <a:stretch>
              <a:fillRect/>
            </a:stretch>
          </p:blipFill>
          <p:spPr>
            <a:xfrm>
              <a:off x="8901983" y="400434"/>
              <a:ext cx="1165772" cy="284038"/>
            </a:xfrm>
            <a:prstGeom prst="rect">
              <a:avLst/>
            </a:prstGeom>
          </p:spPr>
        </p:pic>
        <p:pic>
          <p:nvPicPr>
            <p:cNvPr id="6" name="object 6"/>
            <p:cNvPicPr/>
            <p:nvPr/>
          </p:nvPicPr>
          <p:blipFill>
            <a:blip r:embed="rId4"/>
            <a:stretch>
              <a:fillRect/>
            </a:stretch>
          </p:blipFill>
          <p:spPr>
            <a:xfrm>
              <a:off x="10198100" y="393700"/>
              <a:ext cx="1219200" cy="333375"/>
            </a:xfrm>
            <a:prstGeom prst="rect">
              <a:avLst/>
            </a:prstGeom>
          </p:spPr>
        </p:pic>
        <p:sp>
          <p:nvSpPr>
            <p:cNvPr id="7" name="object 7"/>
            <p:cNvSpPr/>
            <p:nvPr/>
          </p:nvSpPr>
          <p:spPr>
            <a:xfrm>
              <a:off x="10231855" y="405196"/>
              <a:ext cx="269875" cy="273685"/>
            </a:xfrm>
            <a:custGeom>
              <a:rect l="l" t="t" r="r" b="b"/>
              <a:pathLst>
                <a:path w="269875" h="273684">
                  <a:moveTo>
                    <a:pt x="116621" y="54210"/>
                  </a:moveTo>
                  <a:lnTo>
                    <a:pt x="116621" y="139689"/>
                  </a:lnTo>
                  <a:lnTo>
                    <a:pt x="150412" y="139689"/>
                  </a:lnTo>
                  <a:lnTo>
                    <a:pt x="150412" y="54210"/>
                  </a:lnTo>
                  <a:lnTo>
                    <a:pt x="116621" y="54210"/>
                  </a:lnTo>
                  <a:close/>
                </a:path>
                <a:path w="269875" h="273684">
                  <a:moveTo>
                    <a:pt x="2252" y="41667"/>
                  </a:moveTo>
                  <a:lnTo>
                    <a:pt x="125524" y="41667"/>
                  </a:lnTo>
                  <a:lnTo>
                    <a:pt x="123461" y="34626"/>
                  </a:lnTo>
                  <a:lnTo>
                    <a:pt x="119383" y="26569"/>
                  </a:lnTo>
                  <a:lnTo>
                    <a:pt x="113288" y="17496"/>
                  </a:lnTo>
                  <a:lnTo>
                    <a:pt x="105177" y="7407"/>
                  </a:lnTo>
                  <a:lnTo>
                    <a:pt x="109376" y="0"/>
                  </a:lnTo>
                  <a:lnTo>
                    <a:pt x="147700" y="22882"/>
                  </a:lnTo>
                  <a:lnTo>
                    <a:pt x="150539" y="26648"/>
                  </a:lnTo>
                  <a:lnTo>
                    <a:pt x="150539" y="29340"/>
                  </a:lnTo>
                  <a:lnTo>
                    <a:pt x="150539" y="34926"/>
                  </a:lnTo>
                  <a:lnTo>
                    <a:pt x="147523" y="39035"/>
                  </a:lnTo>
                  <a:lnTo>
                    <a:pt x="141491" y="41667"/>
                  </a:lnTo>
                  <a:lnTo>
                    <a:pt x="218788" y="41667"/>
                  </a:lnTo>
                  <a:lnTo>
                    <a:pt x="238649" y="22419"/>
                  </a:lnTo>
                  <a:lnTo>
                    <a:pt x="267016" y="54210"/>
                  </a:lnTo>
                  <a:lnTo>
                    <a:pt x="173156" y="54210"/>
                  </a:lnTo>
                  <a:lnTo>
                    <a:pt x="173156" y="139689"/>
                  </a:lnTo>
                  <a:lnTo>
                    <a:pt x="187015" y="139689"/>
                  </a:lnTo>
                  <a:lnTo>
                    <a:pt x="199955" y="126101"/>
                  </a:lnTo>
                  <a:lnTo>
                    <a:pt x="222916" y="148989"/>
                  </a:lnTo>
                  <a:lnTo>
                    <a:pt x="209147" y="156180"/>
                  </a:lnTo>
                  <a:lnTo>
                    <a:pt x="196749" y="170683"/>
                  </a:lnTo>
                  <a:lnTo>
                    <a:pt x="183037" y="185087"/>
                  </a:lnTo>
                  <a:lnTo>
                    <a:pt x="168012" y="199392"/>
                  </a:lnTo>
                  <a:lnTo>
                    <a:pt x="151674" y="213598"/>
                  </a:lnTo>
                  <a:lnTo>
                    <a:pt x="174839" y="226750"/>
                  </a:lnTo>
                  <a:lnTo>
                    <a:pt x="202163" y="236973"/>
                  </a:lnTo>
                  <a:lnTo>
                    <a:pt x="233645" y="244267"/>
                  </a:lnTo>
                  <a:lnTo>
                    <a:pt x="269287" y="248633"/>
                  </a:lnTo>
                  <a:lnTo>
                    <a:pt x="269287" y="258239"/>
                  </a:lnTo>
                  <a:lnTo>
                    <a:pt x="260961" y="260019"/>
                  </a:lnTo>
                  <a:lnTo>
                    <a:pt x="254152" y="262943"/>
                  </a:lnTo>
                  <a:lnTo>
                    <a:pt x="248860" y="267011"/>
                  </a:lnTo>
                  <a:lnTo>
                    <a:pt x="245083" y="272224"/>
                  </a:lnTo>
                  <a:lnTo>
                    <a:pt x="212521" y="263737"/>
                  </a:lnTo>
                  <a:lnTo>
                    <a:pt x="183789" y="253179"/>
                  </a:lnTo>
                  <a:lnTo>
                    <a:pt x="158887" y="240551"/>
                  </a:lnTo>
                  <a:lnTo>
                    <a:pt x="137815" y="225853"/>
                  </a:lnTo>
                  <a:lnTo>
                    <a:pt x="110341" y="241508"/>
                  </a:lnTo>
                  <a:lnTo>
                    <a:pt x="78545" y="254644"/>
                  </a:lnTo>
                  <a:lnTo>
                    <a:pt x="42425" y="265261"/>
                  </a:lnTo>
                  <a:lnTo>
                    <a:pt x="1982" y="273360"/>
                  </a:lnTo>
                  <a:lnTo>
                    <a:pt x="0" y="263880"/>
                  </a:lnTo>
                  <a:lnTo>
                    <a:pt x="37612" y="253690"/>
                  </a:lnTo>
                  <a:lnTo>
                    <a:pt x="70881" y="241699"/>
                  </a:lnTo>
                  <a:lnTo>
                    <a:pt x="99806" y="227909"/>
                  </a:lnTo>
                  <a:lnTo>
                    <a:pt x="124388" y="212319"/>
                  </a:lnTo>
                  <a:lnTo>
                    <a:pt x="112632" y="199555"/>
                  </a:lnTo>
                  <a:lnTo>
                    <a:pt x="101586" y="185290"/>
                  </a:lnTo>
                  <a:lnTo>
                    <a:pt x="91249" y="169522"/>
                  </a:lnTo>
                  <a:lnTo>
                    <a:pt x="81622" y="152251"/>
                  </a:lnTo>
                  <a:lnTo>
                    <a:pt x="63690" y="152251"/>
                  </a:lnTo>
                  <a:lnTo>
                    <a:pt x="49705" y="154503"/>
                  </a:lnTo>
                  <a:lnTo>
                    <a:pt x="38441" y="139689"/>
                  </a:lnTo>
                  <a:lnTo>
                    <a:pt x="93859" y="139689"/>
                  </a:lnTo>
                  <a:lnTo>
                    <a:pt x="93859" y="54210"/>
                  </a:lnTo>
                  <a:lnTo>
                    <a:pt x="43036" y="54210"/>
                  </a:lnTo>
                  <a:lnTo>
                    <a:pt x="35933" y="54422"/>
                  </a:lnTo>
                  <a:lnTo>
                    <a:pt x="28862" y="55057"/>
                  </a:lnTo>
                  <a:lnTo>
                    <a:pt x="21822" y="56116"/>
                  </a:lnTo>
                  <a:lnTo>
                    <a:pt x="14814" y="57598"/>
                  </a:lnTo>
                  <a:lnTo>
                    <a:pt x="2252" y="41667"/>
                  </a:lnTo>
                  <a:close/>
                </a:path>
              </a:pathLst>
            </a:custGeom>
            <a:ln w="9525">
              <a:solidFill>
                <a:srgbClr val="49BFDF"/>
              </a:solidFill>
            </a:ln>
          </p:spPr>
          <p:txBody>
            <a:bodyPr wrap="square" lIns="0" tIns="0" rIns="0" bIns="0" rtlCol="0"/>
            <a:lstStyle/>
            <a:p/>
          </p:txBody>
        </p:sp>
        <p:pic>
          <p:nvPicPr>
            <p:cNvPr id="8" name="object 8"/>
            <p:cNvPicPr/>
            <p:nvPr/>
          </p:nvPicPr>
          <p:blipFill>
            <a:blip r:embed="rId5"/>
            <a:stretch>
              <a:fillRect/>
            </a:stretch>
          </p:blipFill>
          <p:spPr>
            <a:xfrm>
              <a:off x="10223705" y="464683"/>
              <a:ext cx="274288" cy="146006"/>
            </a:xfrm>
            <a:prstGeom prst="rect">
              <a:avLst/>
            </a:prstGeom>
          </p:spPr>
        </p:pic>
        <p:sp>
          <p:nvSpPr>
            <p:cNvPr id="9" name="object 9"/>
            <p:cNvSpPr/>
            <p:nvPr/>
          </p:nvSpPr>
          <p:spPr>
            <a:xfrm>
              <a:off x="10524860" y="405196"/>
              <a:ext cx="862330" cy="274955"/>
            </a:xfrm>
            <a:custGeom>
              <a:rect l="l" t="t" r="r" b="b"/>
              <a:pathLst>
                <a:path w="862328" h="274955">
                  <a:moveTo>
                    <a:pt x="67997" y="128029"/>
                  </a:moveTo>
                  <a:lnTo>
                    <a:pt x="67997" y="159315"/>
                  </a:lnTo>
                  <a:lnTo>
                    <a:pt x="123271" y="159315"/>
                  </a:lnTo>
                  <a:lnTo>
                    <a:pt x="123271" y="128029"/>
                  </a:lnTo>
                  <a:lnTo>
                    <a:pt x="67997" y="128029"/>
                  </a:lnTo>
                  <a:close/>
                </a:path>
                <a:path w="862328" h="274955">
                  <a:moveTo>
                    <a:pt x="105321" y="53057"/>
                  </a:moveTo>
                  <a:lnTo>
                    <a:pt x="105321" y="79711"/>
                  </a:lnTo>
                  <a:lnTo>
                    <a:pt x="165118" y="79711"/>
                  </a:lnTo>
                  <a:lnTo>
                    <a:pt x="165118" y="53057"/>
                  </a:lnTo>
                  <a:lnTo>
                    <a:pt x="105321" y="53057"/>
                  </a:lnTo>
                  <a:close/>
                </a:path>
                <a:path w="862328" h="274955">
                  <a:moveTo>
                    <a:pt x="146033" y="128029"/>
                  </a:moveTo>
                  <a:lnTo>
                    <a:pt x="146033" y="159315"/>
                  </a:lnTo>
                  <a:lnTo>
                    <a:pt x="202442" y="159315"/>
                  </a:lnTo>
                  <a:lnTo>
                    <a:pt x="202442" y="128029"/>
                  </a:lnTo>
                  <a:lnTo>
                    <a:pt x="146033" y="128029"/>
                  </a:lnTo>
                  <a:close/>
                </a:path>
                <a:path w="862328" h="274955">
                  <a:moveTo>
                    <a:pt x="146033" y="213382"/>
                  </a:moveTo>
                  <a:lnTo>
                    <a:pt x="146103" y="226259"/>
                  </a:lnTo>
                  <a:lnTo>
                    <a:pt x="146312" y="239009"/>
                  </a:lnTo>
                  <a:lnTo>
                    <a:pt x="146662" y="251634"/>
                  </a:lnTo>
                  <a:lnTo>
                    <a:pt x="147150" y="264132"/>
                  </a:lnTo>
                  <a:lnTo>
                    <a:pt x="122136" y="274513"/>
                  </a:lnTo>
                  <a:lnTo>
                    <a:pt x="122632" y="257933"/>
                  </a:lnTo>
                  <a:lnTo>
                    <a:pt x="122987" y="242217"/>
                  </a:lnTo>
                  <a:lnTo>
                    <a:pt x="123200" y="227367"/>
                  </a:lnTo>
                  <a:lnTo>
                    <a:pt x="123271" y="213382"/>
                  </a:lnTo>
                  <a:lnTo>
                    <a:pt x="40784" y="213382"/>
                  </a:lnTo>
                  <a:lnTo>
                    <a:pt x="33681" y="213594"/>
                  </a:lnTo>
                  <a:lnTo>
                    <a:pt x="26609" y="214229"/>
                  </a:lnTo>
                  <a:lnTo>
                    <a:pt x="19569" y="215288"/>
                  </a:lnTo>
                  <a:lnTo>
                    <a:pt x="12561" y="216770"/>
                  </a:lnTo>
                  <a:lnTo>
                    <a:pt x="0" y="200820"/>
                  </a:lnTo>
                  <a:lnTo>
                    <a:pt x="123271" y="200820"/>
                  </a:lnTo>
                  <a:lnTo>
                    <a:pt x="123271" y="171859"/>
                  </a:lnTo>
                  <a:lnTo>
                    <a:pt x="67997" y="171859"/>
                  </a:lnTo>
                  <a:lnTo>
                    <a:pt x="67997" y="177392"/>
                  </a:lnTo>
                  <a:lnTo>
                    <a:pt x="44118" y="186565"/>
                  </a:lnTo>
                  <a:lnTo>
                    <a:pt x="44607" y="175492"/>
                  </a:lnTo>
                  <a:lnTo>
                    <a:pt x="44956" y="164947"/>
                  </a:lnTo>
                  <a:lnTo>
                    <a:pt x="45165" y="154929"/>
                  </a:lnTo>
                  <a:lnTo>
                    <a:pt x="45235" y="145438"/>
                  </a:lnTo>
                  <a:lnTo>
                    <a:pt x="45165" y="135937"/>
                  </a:lnTo>
                  <a:lnTo>
                    <a:pt x="44956" y="125889"/>
                  </a:lnTo>
                  <a:lnTo>
                    <a:pt x="44607" y="115293"/>
                  </a:lnTo>
                  <a:lnTo>
                    <a:pt x="44118" y="104150"/>
                  </a:lnTo>
                  <a:lnTo>
                    <a:pt x="66772" y="115467"/>
                  </a:lnTo>
                  <a:lnTo>
                    <a:pt x="123271" y="115467"/>
                  </a:lnTo>
                  <a:lnTo>
                    <a:pt x="123271" y="92273"/>
                  </a:lnTo>
                  <a:lnTo>
                    <a:pt x="105321" y="92273"/>
                  </a:lnTo>
                  <a:lnTo>
                    <a:pt x="105321" y="95625"/>
                  </a:lnTo>
                  <a:lnTo>
                    <a:pt x="82559" y="103573"/>
                  </a:lnTo>
                  <a:lnTo>
                    <a:pt x="83056" y="89001"/>
                  </a:lnTo>
                  <a:lnTo>
                    <a:pt x="83411" y="75724"/>
                  </a:lnTo>
                  <a:lnTo>
                    <a:pt x="83623" y="63743"/>
                  </a:lnTo>
                  <a:lnTo>
                    <a:pt x="83694" y="53057"/>
                  </a:lnTo>
                  <a:lnTo>
                    <a:pt x="55490" y="53057"/>
                  </a:lnTo>
                  <a:lnTo>
                    <a:pt x="48387" y="53270"/>
                  </a:lnTo>
                  <a:lnTo>
                    <a:pt x="41315" y="53908"/>
                  </a:lnTo>
                  <a:lnTo>
                    <a:pt x="34275" y="54973"/>
                  </a:lnTo>
                  <a:lnTo>
                    <a:pt x="27267" y="56463"/>
                  </a:lnTo>
                  <a:lnTo>
                    <a:pt x="14706" y="40513"/>
                  </a:lnTo>
                  <a:lnTo>
                    <a:pt x="83694" y="40513"/>
                  </a:lnTo>
                  <a:lnTo>
                    <a:pt x="83623" y="32433"/>
                  </a:lnTo>
                  <a:lnTo>
                    <a:pt x="83411" y="23563"/>
                  </a:lnTo>
                  <a:lnTo>
                    <a:pt x="83056" y="13906"/>
                  </a:lnTo>
                  <a:lnTo>
                    <a:pt x="82559" y="3460"/>
                  </a:lnTo>
                  <a:lnTo>
                    <a:pt x="114368" y="19319"/>
                  </a:lnTo>
                  <a:lnTo>
                    <a:pt x="105321" y="27754"/>
                  </a:lnTo>
                  <a:lnTo>
                    <a:pt x="105321" y="40513"/>
                  </a:lnTo>
                  <a:lnTo>
                    <a:pt x="165118" y="40513"/>
                  </a:lnTo>
                  <a:lnTo>
                    <a:pt x="165047" y="32992"/>
                  </a:lnTo>
                  <a:lnTo>
                    <a:pt x="164835" y="24685"/>
                  </a:lnTo>
                  <a:lnTo>
                    <a:pt x="164480" y="15592"/>
                  </a:lnTo>
                  <a:lnTo>
                    <a:pt x="163983" y="5713"/>
                  </a:lnTo>
                  <a:lnTo>
                    <a:pt x="195792" y="21770"/>
                  </a:lnTo>
                  <a:lnTo>
                    <a:pt x="186745" y="29051"/>
                  </a:lnTo>
                  <a:lnTo>
                    <a:pt x="186745" y="40513"/>
                  </a:lnTo>
                  <a:lnTo>
                    <a:pt x="219834" y="40513"/>
                  </a:lnTo>
                  <a:lnTo>
                    <a:pt x="235225" y="24654"/>
                  </a:lnTo>
                  <a:lnTo>
                    <a:pt x="259122" y="53057"/>
                  </a:lnTo>
                  <a:lnTo>
                    <a:pt x="186745" y="53057"/>
                  </a:lnTo>
                  <a:lnTo>
                    <a:pt x="186815" y="65537"/>
                  </a:lnTo>
                  <a:lnTo>
                    <a:pt x="187024" y="75999"/>
                  </a:lnTo>
                  <a:lnTo>
                    <a:pt x="187374" y="84442"/>
                  </a:lnTo>
                  <a:lnTo>
                    <a:pt x="187862" y="90867"/>
                  </a:lnTo>
                  <a:lnTo>
                    <a:pt x="165118" y="100185"/>
                  </a:lnTo>
                  <a:lnTo>
                    <a:pt x="165118" y="92273"/>
                  </a:lnTo>
                  <a:lnTo>
                    <a:pt x="146033" y="92273"/>
                  </a:lnTo>
                  <a:lnTo>
                    <a:pt x="146033" y="115467"/>
                  </a:lnTo>
                  <a:lnTo>
                    <a:pt x="200694" y="115467"/>
                  </a:lnTo>
                  <a:lnTo>
                    <a:pt x="213778" y="103014"/>
                  </a:lnTo>
                  <a:lnTo>
                    <a:pt x="234233" y="124352"/>
                  </a:lnTo>
                  <a:lnTo>
                    <a:pt x="225186" y="130948"/>
                  </a:lnTo>
                  <a:lnTo>
                    <a:pt x="225257" y="141477"/>
                  </a:lnTo>
                  <a:lnTo>
                    <a:pt x="225470" y="151760"/>
                  </a:lnTo>
                  <a:lnTo>
                    <a:pt x="225825" y="161797"/>
                  </a:lnTo>
                  <a:lnTo>
                    <a:pt x="226322" y="171588"/>
                  </a:lnTo>
                  <a:lnTo>
                    <a:pt x="202442" y="182041"/>
                  </a:lnTo>
                  <a:lnTo>
                    <a:pt x="202442" y="171859"/>
                  </a:lnTo>
                  <a:lnTo>
                    <a:pt x="146033" y="171859"/>
                  </a:lnTo>
                  <a:lnTo>
                    <a:pt x="146033" y="200820"/>
                  </a:lnTo>
                  <a:lnTo>
                    <a:pt x="228971" y="200820"/>
                  </a:lnTo>
                  <a:lnTo>
                    <a:pt x="246669" y="183844"/>
                  </a:lnTo>
                  <a:lnTo>
                    <a:pt x="271557" y="213382"/>
                  </a:lnTo>
                  <a:lnTo>
                    <a:pt x="146033" y="213382"/>
                  </a:lnTo>
                  <a:close/>
                </a:path>
                <a:path w="862328" h="274955">
                  <a:moveTo>
                    <a:pt x="417411" y="274513"/>
                  </a:moveTo>
                  <a:lnTo>
                    <a:pt x="417907" y="246544"/>
                  </a:lnTo>
                  <a:lnTo>
                    <a:pt x="418262" y="216036"/>
                  </a:lnTo>
                  <a:lnTo>
                    <a:pt x="418475" y="182989"/>
                  </a:lnTo>
                  <a:lnTo>
                    <a:pt x="418546" y="147403"/>
                  </a:lnTo>
                  <a:lnTo>
                    <a:pt x="396950" y="179063"/>
                  </a:lnTo>
                  <a:lnTo>
                    <a:pt x="370512" y="206642"/>
                  </a:lnTo>
                  <a:lnTo>
                    <a:pt x="339234" y="230138"/>
                  </a:lnTo>
                  <a:lnTo>
                    <a:pt x="303114" y="249552"/>
                  </a:lnTo>
                  <a:lnTo>
                    <a:pt x="298681" y="242325"/>
                  </a:lnTo>
                  <a:lnTo>
                    <a:pt x="331506" y="219314"/>
                  </a:lnTo>
                  <a:lnTo>
                    <a:pt x="360542" y="193174"/>
                  </a:lnTo>
                  <a:lnTo>
                    <a:pt x="385789" y="163905"/>
                  </a:lnTo>
                  <a:lnTo>
                    <a:pt x="407246" y="131507"/>
                  </a:lnTo>
                  <a:lnTo>
                    <a:pt x="343970" y="131507"/>
                  </a:lnTo>
                  <a:lnTo>
                    <a:pt x="336874" y="131719"/>
                  </a:lnTo>
                  <a:lnTo>
                    <a:pt x="329805" y="132354"/>
                  </a:lnTo>
                  <a:lnTo>
                    <a:pt x="322763" y="133413"/>
                  </a:lnTo>
                  <a:lnTo>
                    <a:pt x="315748" y="134895"/>
                  </a:lnTo>
                  <a:lnTo>
                    <a:pt x="303204" y="118964"/>
                  </a:lnTo>
                  <a:lnTo>
                    <a:pt x="418546" y="118964"/>
                  </a:lnTo>
                  <a:lnTo>
                    <a:pt x="418546" y="69205"/>
                  </a:lnTo>
                  <a:lnTo>
                    <a:pt x="373382" y="69205"/>
                  </a:lnTo>
                  <a:lnTo>
                    <a:pt x="366279" y="69416"/>
                  </a:lnTo>
                  <a:lnTo>
                    <a:pt x="359208" y="70052"/>
                  </a:lnTo>
                  <a:lnTo>
                    <a:pt x="352168" y="71110"/>
                  </a:lnTo>
                  <a:lnTo>
                    <a:pt x="345160" y="72593"/>
                  </a:lnTo>
                  <a:lnTo>
                    <a:pt x="332598" y="56643"/>
                  </a:lnTo>
                  <a:lnTo>
                    <a:pt x="418546" y="56643"/>
                  </a:lnTo>
                  <a:lnTo>
                    <a:pt x="418475" y="48985"/>
                  </a:lnTo>
                  <a:lnTo>
                    <a:pt x="418262" y="37184"/>
                  </a:lnTo>
                  <a:lnTo>
                    <a:pt x="417907" y="21240"/>
                  </a:lnTo>
                  <a:lnTo>
                    <a:pt x="417411" y="1153"/>
                  </a:lnTo>
                  <a:lnTo>
                    <a:pt x="453743" y="18238"/>
                  </a:lnTo>
                  <a:lnTo>
                    <a:pt x="442425" y="27916"/>
                  </a:lnTo>
                  <a:lnTo>
                    <a:pt x="442425" y="56643"/>
                  </a:lnTo>
                  <a:lnTo>
                    <a:pt x="486922" y="56643"/>
                  </a:lnTo>
                  <a:lnTo>
                    <a:pt x="504530" y="39666"/>
                  </a:lnTo>
                  <a:lnTo>
                    <a:pt x="530644" y="69205"/>
                  </a:lnTo>
                  <a:lnTo>
                    <a:pt x="442425" y="69205"/>
                  </a:lnTo>
                  <a:lnTo>
                    <a:pt x="442425" y="120081"/>
                  </a:lnTo>
                  <a:lnTo>
                    <a:pt x="511811" y="120081"/>
                  </a:lnTo>
                  <a:lnTo>
                    <a:pt x="530536" y="101969"/>
                  </a:lnTo>
                  <a:lnTo>
                    <a:pt x="557785" y="132643"/>
                  </a:lnTo>
                  <a:lnTo>
                    <a:pt x="452608" y="132643"/>
                  </a:lnTo>
                  <a:lnTo>
                    <a:pt x="473757" y="164864"/>
                  </a:lnTo>
                  <a:lnTo>
                    <a:pt x="499466" y="190665"/>
                  </a:lnTo>
                  <a:lnTo>
                    <a:pt x="529734" y="210045"/>
                  </a:lnTo>
                  <a:lnTo>
                    <a:pt x="564561" y="223006"/>
                  </a:lnTo>
                  <a:lnTo>
                    <a:pt x="564561" y="232521"/>
                  </a:lnTo>
                  <a:lnTo>
                    <a:pt x="555142" y="233444"/>
                  </a:lnTo>
                  <a:lnTo>
                    <a:pt x="547337" y="236211"/>
                  </a:lnTo>
                  <a:lnTo>
                    <a:pt x="541147" y="240824"/>
                  </a:lnTo>
                  <a:lnTo>
                    <a:pt x="536573" y="247281"/>
                  </a:lnTo>
                  <a:lnTo>
                    <a:pt x="503542" y="223917"/>
                  </a:lnTo>
                  <a:lnTo>
                    <a:pt x="476771" y="197022"/>
                  </a:lnTo>
                  <a:lnTo>
                    <a:pt x="456261" y="166597"/>
                  </a:lnTo>
                  <a:lnTo>
                    <a:pt x="442011" y="132643"/>
                  </a:lnTo>
                  <a:lnTo>
                    <a:pt x="442425" y="132643"/>
                  </a:lnTo>
                  <a:lnTo>
                    <a:pt x="442496" y="177888"/>
                  </a:lnTo>
                  <a:lnTo>
                    <a:pt x="442709" y="214684"/>
                  </a:lnTo>
                  <a:lnTo>
                    <a:pt x="443064" y="243029"/>
                  </a:lnTo>
                  <a:lnTo>
                    <a:pt x="443561" y="262925"/>
                  </a:lnTo>
                  <a:lnTo>
                    <a:pt x="417411" y="274513"/>
                  </a:lnTo>
                  <a:close/>
                </a:path>
                <a:path w="862328" h="274955">
                  <a:moveTo>
                    <a:pt x="712686" y="274513"/>
                  </a:moveTo>
                  <a:lnTo>
                    <a:pt x="713182" y="248831"/>
                  </a:lnTo>
                  <a:lnTo>
                    <a:pt x="713537" y="220483"/>
                  </a:lnTo>
                  <a:lnTo>
                    <a:pt x="713750" y="189466"/>
                  </a:lnTo>
                  <a:lnTo>
                    <a:pt x="713821" y="155783"/>
                  </a:lnTo>
                  <a:lnTo>
                    <a:pt x="691613" y="191092"/>
                  </a:lnTo>
                  <a:lnTo>
                    <a:pt x="664404" y="220766"/>
                  </a:lnTo>
                  <a:lnTo>
                    <a:pt x="632194" y="244807"/>
                  </a:lnTo>
                  <a:lnTo>
                    <a:pt x="594983" y="263213"/>
                  </a:lnTo>
                  <a:lnTo>
                    <a:pt x="592820" y="254436"/>
                  </a:lnTo>
                  <a:lnTo>
                    <a:pt x="625666" y="232330"/>
                  </a:lnTo>
                  <a:lnTo>
                    <a:pt x="654708" y="206200"/>
                  </a:lnTo>
                  <a:lnTo>
                    <a:pt x="679948" y="176047"/>
                  </a:lnTo>
                  <a:lnTo>
                    <a:pt x="701386" y="141870"/>
                  </a:lnTo>
                  <a:lnTo>
                    <a:pt x="631334" y="141870"/>
                  </a:lnTo>
                  <a:lnTo>
                    <a:pt x="624231" y="142082"/>
                  </a:lnTo>
                  <a:lnTo>
                    <a:pt x="617159" y="142717"/>
                  </a:lnTo>
                  <a:lnTo>
                    <a:pt x="610119" y="143776"/>
                  </a:lnTo>
                  <a:lnTo>
                    <a:pt x="603111" y="145258"/>
                  </a:lnTo>
                  <a:lnTo>
                    <a:pt x="590550" y="129308"/>
                  </a:lnTo>
                  <a:lnTo>
                    <a:pt x="713821" y="129308"/>
                  </a:lnTo>
                  <a:lnTo>
                    <a:pt x="713821" y="65744"/>
                  </a:lnTo>
                  <a:lnTo>
                    <a:pt x="652816" y="65744"/>
                  </a:lnTo>
                  <a:lnTo>
                    <a:pt x="645720" y="65956"/>
                  </a:lnTo>
                  <a:lnTo>
                    <a:pt x="638651" y="66591"/>
                  </a:lnTo>
                  <a:lnTo>
                    <a:pt x="631608" y="67650"/>
                  </a:lnTo>
                  <a:lnTo>
                    <a:pt x="624593" y="69132"/>
                  </a:lnTo>
                  <a:lnTo>
                    <a:pt x="612050" y="53183"/>
                  </a:lnTo>
                  <a:lnTo>
                    <a:pt x="713821" y="53183"/>
                  </a:lnTo>
                  <a:lnTo>
                    <a:pt x="713750" y="41452"/>
                  </a:lnTo>
                  <a:lnTo>
                    <a:pt x="713537" y="28677"/>
                  </a:lnTo>
                  <a:lnTo>
                    <a:pt x="713182" y="14860"/>
                  </a:lnTo>
                  <a:lnTo>
                    <a:pt x="712686" y="0"/>
                  </a:lnTo>
                  <a:lnTo>
                    <a:pt x="749018" y="17066"/>
                  </a:lnTo>
                  <a:lnTo>
                    <a:pt x="737700" y="26744"/>
                  </a:lnTo>
                  <a:lnTo>
                    <a:pt x="737700" y="53183"/>
                  </a:lnTo>
                  <a:lnTo>
                    <a:pt x="801427" y="53183"/>
                  </a:lnTo>
                  <a:lnTo>
                    <a:pt x="819034" y="36206"/>
                  </a:lnTo>
                  <a:lnTo>
                    <a:pt x="845148" y="65744"/>
                  </a:lnTo>
                  <a:lnTo>
                    <a:pt x="737700" y="65744"/>
                  </a:lnTo>
                  <a:lnTo>
                    <a:pt x="737700" y="129308"/>
                  </a:lnTo>
                  <a:lnTo>
                    <a:pt x="752569" y="129308"/>
                  </a:lnTo>
                  <a:lnTo>
                    <a:pt x="764288" y="113405"/>
                  </a:lnTo>
                  <a:lnTo>
                    <a:pt x="774646" y="96981"/>
                  </a:lnTo>
                  <a:lnTo>
                    <a:pt x="783643" y="80037"/>
                  </a:lnTo>
                  <a:lnTo>
                    <a:pt x="791280" y="62572"/>
                  </a:lnTo>
                  <a:lnTo>
                    <a:pt x="820260" y="85785"/>
                  </a:lnTo>
                  <a:lnTo>
                    <a:pt x="807446" y="90579"/>
                  </a:lnTo>
                  <a:lnTo>
                    <a:pt x="796464" y="102981"/>
                  </a:lnTo>
                  <a:lnTo>
                    <a:pt x="785702" y="113571"/>
                  </a:lnTo>
                  <a:lnTo>
                    <a:pt x="775162" y="122346"/>
                  </a:lnTo>
                  <a:lnTo>
                    <a:pt x="764842" y="129308"/>
                  </a:lnTo>
                  <a:lnTo>
                    <a:pt x="814997" y="129308"/>
                  </a:lnTo>
                  <a:lnTo>
                    <a:pt x="833722" y="111196"/>
                  </a:lnTo>
                  <a:lnTo>
                    <a:pt x="860972" y="141870"/>
                  </a:lnTo>
                  <a:lnTo>
                    <a:pt x="749018" y="141870"/>
                  </a:lnTo>
                  <a:lnTo>
                    <a:pt x="770204" y="172576"/>
                  </a:lnTo>
                  <a:lnTo>
                    <a:pt x="796115" y="197293"/>
                  </a:lnTo>
                  <a:lnTo>
                    <a:pt x="826749" y="216019"/>
                  </a:lnTo>
                  <a:lnTo>
                    <a:pt x="862107" y="228755"/>
                  </a:lnTo>
                  <a:lnTo>
                    <a:pt x="862107" y="238288"/>
                  </a:lnTo>
                  <a:lnTo>
                    <a:pt x="852449" y="239139"/>
                  </a:lnTo>
                  <a:lnTo>
                    <a:pt x="844829" y="241690"/>
                  </a:lnTo>
                  <a:lnTo>
                    <a:pt x="839247" y="245942"/>
                  </a:lnTo>
                  <a:lnTo>
                    <a:pt x="835705" y="251895"/>
                  </a:lnTo>
                  <a:lnTo>
                    <a:pt x="803202" y="231468"/>
                  </a:lnTo>
                  <a:lnTo>
                    <a:pt x="775997" y="206322"/>
                  </a:lnTo>
                  <a:lnTo>
                    <a:pt x="754092" y="176456"/>
                  </a:lnTo>
                  <a:lnTo>
                    <a:pt x="737484" y="141870"/>
                  </a:lnTo>
                  <a:lnTo>
                    <a:pt x="737700" y="141870"/>
                  </a:lnTo>
                  <a:lnTo>
                    <a:pt x="737771" y="186825"/>
                  </a:lnTo>
                  <a:lnTo>
                    <a:pt x="737984" y="222190"/>
                  </a:lnTo>
                  <a:lnTo>
                    <a:pt x="738339" y="247965"/>
                  </a:lnTo>
                  <a:lnTo>
                    <a:pt x="738836" y="264150"/>
                  </a:lnTo>
                  <a:lnTo>
                    <a:pt x="712686" y="274513"/>
                  </a:lnTo>
                  <a:close/>
                </a:path>
                <a:path w="862328" h="274955">
                  <a:moveTo>
                    <a:pt x="645193" y="67871"/>
                  </a:moveTo>
                  <a:lnTo>
                    <a:pt x="680456" y="88387"/>
                  </a:lnTo>
                  <a:lnTo>
                    <a:pt x="691347" y="101873"/>
                  </a:lnTo>
                  <a:lnTo>
                    <a:pt x="691347" y="105898"/>
                  </a:lnTo>
                  <a:lnTo>
                    <a:pt x="691347" y="109490"/>
                  </a:lnTo>
                  <a:lnTo>
                    <a:pt x="689596" y="114308"/>
                  </a:lnTo>
                  <a:lnTo>
                    <a:pt x="686094" y="120351"/>
                  </a:lnTo>
                  <a:lnTo>
                    <a:pt x="682592" y="126395"/>
                  </a:lnTo>
                  <a:lnTo>
                    <a:pt x="679417" y="129417"/>
                  </a:lnTo>
                  <a:lnTo>
                    <a:pt x="676569" y="129417"/>
                  </a:lnTo>
                  <a:lnTo>
                    <a:pt x="672652" y="129417"/>
                  </a:lnTo>
                  <a:lnTo>
                    <a:pt x="668922" y="124593"/>
                  </a:lnTo>
                  <a:lnTo>
                    <a:pt x="665377" y="114945"/>
                  </a:lnTo>
                  <a:lnTo>
                    <a:pt x="661308" y="106028"/>
                  </a:lnTo>
                  <a:lnTo>
                    <a:pt x="655587" y="96400"/>
                  </a:lnTo>
                  <a:lnTo>
                    <a:pt x="648215" y="86060"/>
                  </a:lnTo>
                  <a:lnTo>
                    <a:pt x="639191" y="75008"/>
                  </a:lnTo>
                  <a:lnTo>
                    <a:pt x="645193" y="67871"/>
                  </a:lnTo>
                  <a:close/>
                </a:path>
              </a:pathLst>
            </a:custGeom>
            <a:ln w="9525">
              <a:solidFill>
                <a:srgbClr val="49BFDF"/>
              </a:solidFill>
            </a:ln>
          </p:spPr>
          <p:txBody>
            <a:bodyPr wrap="square" lIns="0" tIns="0" rIns="0" bIns="0" rtlCol="0"/>
            <a:lstStyle/>
            <a:p/>
          </p:txBody>
        </p:sp>
      </p:grpSp>
      <p:sp>
        <p:nvSpPr>
          <p:cNvPr id="10" name="object 10"/>
          <p:cNvSpPr txBox="1">
            <a:spLocks noGrp="1"/>
          </p:cNvSpPr>
          <p:nvPr>
            <p:ph type="title"/>
          </p:nvPr>
        </p:nvSpPr>
        <p:spPr>
          <a:xfrm>
            <a:off x="8875712" y="342900"/>
            <a:ext cx="2531745" cy="379730"/>
          </a:xfrm>
          <a:prstGeom prst="rect">
            <a:avLst/>
          </a:prstGeom>
        </p:spPr>
        <p:txBody>
          <a:bodyPr vert="horz" wrap="square" lIns="0" tIns="15875" rIns="0" bIns="0" rtlCol="0">
            <a:spAutoFit/>
          </a:bodyPr>
          <a:lstStyle/>
          <a:p>
            <a:pPr marL="12700">
              <a:lnSpc>
                <a:spcPct val="100000"/>
              </a:lnSpc>
              <a:spcBef>
                <a:spcPts val="125"/>
              </a:spcBef>
            </a:pPr>
            <a:r>
              <a:rPr sz="2300">
                <a:solidFill>
                  <a:srgbClr val="FFFFFF"/>
                </a:solidFill>
              </a:rPr>
              <a:t>数智创</a:t>
            </a:r>
            <a:r>
              <a:rPr sz="2300" spc="20">
                <a:solidFill>
                  <a:srgbClr val="FFFFFF"/>
                </a:solidFill>
              </a:rPr>
              <a:t>新 变</a:t>
            </a:r>
            <a:r>
              <a:rPr sz="2300">
                <a:solidFill>
                  <a:srgbClr val="FFFFFF"/>
                </a:solidFill>
              </a:rPr>
              <a:t>革未</a:t>
            </a:r>
            <a:r>
              <a:rPr sz="2300" spc="-50">
                <a:solidFill>
                  <a:srgbClr val="FFFFFF"/>
                </a:solidFill>
              </a:rPr>
              <a:t>来</a:t>
            </a:r>
            <a:endParaRPr sz="2300"/>
          </a:p>
        </p:txBody>
      </p:sp>
      <p:grpSp>
        <p:nvGrpSpPr>
          <p:cNvPr id="11" name="object 11"/>
          <p:cNvGrpSpPr/>
          <p:nvPr/>
        </p:nvGrpSpPr>
        <p:grpSpPr>
          <a:xfrm>
            <a:off x="1625600" y="2603500"/>
            <a:ext cx="542925" cy="542925"/>
            <a:chOff x="1625600" y="2603500"/>
            <a:chExt cx="542925" cy="542925"/>
          </a:xfrm>
        </p:grpSpPr>
        <p:pic>
          <p:nvPicPr>
            <p:cNvPr id="12" name="object 12"/>
            <p:cNvPicPr/>
            <p:nvPr/>
          </p:nvPicPr>
          <p:blipFill>
            <a:blip r:embed="rId6"/>
            <a:stretch>
              <a:fillRect/>
            </a:stretch>
          </p:blipFill>
          <p:spPr>
            <a:xfrm>
              <a:off x="1625600" y="2603500"/>
              <a:ext cx="542925" cy="542925"/>
            </a:xfrm>
            <a:prstGeom prst="rect">
              <a:avLst/>
            </a:prstGeom>
          </p:spPr>
        </p:pic>
        <p:pic>
          <p:nvPicPr>
            <p:cNvPr id="13" name="object 13"/>
            <p:cNvPicPr/>
            <p:nvPr/>
          </p:nvPicPr>
          <p:blipFill>
            <a:blip r:embed="rId7"/>
            <a:stretch>
              <a:fillRect/>
            </a:stretch>
          </p:blipFill>
          <p:spPr>
            <a:xfrm>
              <a:off x="1739900" y="2603500"/>
              <a:ext cx="419100" cy="419100"/>
            </a:xfrm>
            <a:prstGeom prst="rect">
              <a:avLst/>
            </a:prstGeom>
          </p:spPr>
        </p:pic>
        <p:pic>
          <p:nvPicPr>
            <p:cNvPr id="14" name="object 14"/>
            <p:cNvPicPr/>
            <p:nvPr/>
          </p:nvPicPr>
          <p:blipFill>
            <a:blip r:embed="rId8"/>
            <a:stretch>
              <a:fillRect/>
            </a:stretch>
          </p:blipFill>
          <p:spPr>
            <a:xfrm>
              <a:off x="1778000" y="2641600"/>
              <a:ext cx="342900" cy="342900"/>
            </a:xfrm>
            <a:prstGeom prst="rect">
              <a:avLst/>
            </a:prstGeom>
          </p:spPr>
        </p:pic>
        <p:pic>
          <p:nvPicPr>
            <p:cNvPr id="15" name="object 15"/>
            <p:cNvPicPr/>
            <p:nvPr/>
          </p:nvPicPr>
          <p:blipFill>
            <a:blip r:embed="rId9"/>
            <a:stretch>
              <a:fillRect/>
            </a:stretch>
          </p:blipFill>
          <p:spPr>
            <a:xfrm>
              <a:off x="1854200" y="2727325"/>
              <a:ext cx="228600" cy="180975"/>
            </a:xfrm>
            <a:prstGeom prst="rect">
              <a:avLst/>
            </a:prstGeom>
          </p:spPr>
        </p:pic>
      </p:grpSp>
      <p:grpSp>
        <p:nvGrpSpPr>
          <p:cNvPr id="16" name="object 16"/>
          <p:cNvGrpSpPr/>
          <p:nvPr/>
        </p:nvGrpSpPr>
        <p:grpSpPr>
          <a:xfrm>
            <a:off x="2216150" y="2603500"/>
            <a:ext cx="542925" cy="542925"/>
            <a:chOff x="2216150" y="2603500"/>
            <a:chExt cx="542925" cy="542925"/>
          </a:xfrm>
        </p:grpSpPr>
        <p:pic>
          <p:nvPicPr>
            <p:cNvPr id="17" name="object 17"/>
            <p:cNvPicPr/>
            <p:nvPr/>
          </p:nvPicPr>
          <p:blipFill>
            <a:blip r:embed="rId6"/>
            <a:stretch>
              <a:fillRect/>
            </a:stretch>
          </p:blipFill>
          <p:spPr>
            <a:xfrm>
              <a:off x="2216150" y="2603500"/>
              <a:ext cx="542925" cy="542925"/>
            </a:xfrm>
            <a:prstGeom prst="rect">
              <a:avLst/>
            </a:prstGeom>
          </p:spPr>
        </p:pic>
        <p:pic>
          <p:nvPicPr>
            <p:cNvPr id="18" name="object 18"/>
            <p:cNvPicPr/>
            <p:nvPr/>
          </p:nvPicPr>
          <p:blipFill>
            <a:blip r:embed="rId7"/>
            <a:stretch>
              <a:fillRect/>
            </a:stretch>
          </p:blipFill>
          <p:spPr>
            <a:xfrm>
              <a:off x="2330450" y="2603500"/>
              <a:ext cx="419100" cy="419100"/>
            </a:xfrm>
            <a:prstGeom prst="rect">
              <a:avLst/>
            </a:prstGeom>
          </p:spPr>
        </p:pic>
        <p:pic>
          <p:nvPicPr>
            <p:cNvPr id="19" name="object 19"/>
            <p:cNvPicPr/>
            <p:nvPr/>
          </p:nvPicPr>
          <p:blipFill>
            <a:blip r:embed="rId8"/>
            <a:stretch>
              <a:fillRect/>
            </a:stretch>
          </p:blipFill>
          <p:spPr>
            <a:xfrm>
              <a:off x="2368550" y="2641600"/>
              <a:ext cx="342900" cy="342900"/>
            </a:xfrm>
            <a:prstGeom prst="rect">
              <a:avLst/>
            </a:prstGeom>
          </p:spPr>
        </p:pic>
        <p:pic>
          <p:nvPicPr>
            <p:cNvPr id="20" name="object 20"/>
            <p:cNvPicPr/>
            <p:nvPr/>
          </p:nvPicPr>
          <p:blipFill>
            <a:blip r:embed="rId10"/>
            <a:stretch>
              <a:fillRect/>
            </a:stretch>
          </p:blipFill>
          <p:spPr>
            <a:xfrm>
              <a:off x="2416175" y="2727325"/>
              <a:ext cx="257175" cy="152400"/>
            </a:xfrm>
            <a:prstGeom prst="rect">
              <a:avLst/>
            </a:prstGeom>
          </p:spPr>
        </p:pic>
      </p:grpSp>
      <p:grpSp>
        <p:nvGrpSpPr>
          <p:cNvPr id="21" name="object 21"/>
          <p:cNvGrpSpPr/>
          <p:nvPr/>
        </p:nvGrpSpPr>
        <p:grpSpPr>
          <a:xfrm>
            <a:off x="425450" y="2603500"/>
            <a:ext cx="542925" cy="542925"/>
            <a:chOff x="425450" y="2603500"/>
            <a:chExt cx="542925" cy="542925"/>
          </a:xfrm>
        </p:grpSpPr>
        <p:pic>
          <p:nvPicPr>
            <p:cNvPr id="22" name="object 22"/>
            <p:cNvPicPr/>
            <p:nvPr/>
          </p:nvPicPr>
          <p:blipFill>
            <a:blip r:embed="rId6"/>
            <a:stretch>
              <a:fillRect/>
            </a:stretch>
          </p:blipFill>
          <p:spPr>
            <a:xfrm>
              <a:off x="425450" y="2603500"/>
              <a:ext cx="542925" cy="542925"/>
            </a:xfrm>
            <a:prstGeom prst="rect">
              <a:avLst/>
            </a:prstGeom>
          </p:spPr>
        </p:pic>
        <p:pic>
          <p:nvPicPr>
            <p:cNvPr id="23" name="object 23"/>
            <p:cNvPicPr/>
            <p:nvPr/>
          </p:nvPicPr>
          <p:blipFill>
            <a:blip r:embed="rId7"/>
            <a:stretch>
              <a:fillRect/>
            </a:stretch>
          </p:blipFill>
          <p:spPr>
            <a:xfrm>
              <a:off x="539750" y="2603500"/>
              <a:ext cx="419100" cy="419100"/>
            </a:xfrm>
            <a:prstGeom prst="rect">
              <a:avLst/>
            </a:prstGeom>
          </p:spPr>
        </p:pic>
        <p:pic>
          <p:nvPicPr>
            <p:cNvPr id="24" name="object 24"/>
            <p:cNvPicPr/>
            <p:nvPr/>
          </p:nvPicPr>
          <p:blipFill>
            <a:blip r:embed="rId8"/>
            <a:stretch>
              <a:fillRect/>
            </a:stretch>
          </p:blipFill>
          <p:spPr>
            <a:xfrm>
              <a:off x="577850" y="2641600"/>
              <a:ext cx="342900" cy="342900"/>
            </a:xfrm>
            <a:prstGeom prst="rect">
              <a:avLst/>
            </a:prstGeom>
          </p:spPr>
        </p:pic>
        <p:pic>
          <p:nvPicPr>
            <p:cNvPr id="25" name="object 25"/>
            <p:cNvPicPr/>
            <p:nvPr/>
          </p:nvPicPr>
          <p:blipFill>
            <a:blip r:embed="rId11"/>
            <a:stretch>
              <a:fillRect/>
            </a:stretch>
          </p:blipFill>
          <p:spPr>
            <a:xfrm>
              <a:off x="663575" y="2717800"/>
              <a:ext cx="190500" cy="200025"/>
            </a:xfrm>
            <a:prstGeom prst="rect">
              <a:avLst/>
            </a:prstGeom>
          </p:spPr>
        </p:pic>
      </p:grpSp>
      <p:grpSp>
        <p:nvGrpSpPr>
          <p:cNvPr id="26" name="object 26"/>
          <p:cNvGrpSpPr/>
          <p:nvPr/>
        </p:nvGrpSpPr>
        <p:grpSpPr>
          <a:xfrm>
            <a:off x="1016000" y="2603500"/>
            <a:ext cx="542925" cy="542925"/>
            <a:chOff x="1016000" y="2603500"/>
            <a:chExt cx="542925" cy="542925"/>
          </a:xfrm>
        </p:grpSpPr>
        <p:pic>
          <p:nvPicPr>
            <p:cNvPr id="27" name="object 27"/>
            <p:cNvPicPr/>
            <p:nvPr/>
          </p:nvPicPr>
          <p:blipFill>
            <a:blip r:embed="rId6"/>
            <a:stretch>
              <a:fillRect/>
            </a:stretch>
          </p:blipFill>
          <p:spPr>
            <a:xfrm>
              <a:off x="1016000" y="2603500"/>
              <a:ext cx="542925" cy="542925"/>
            </a:xfrm>
            <a:prstGeom prst="rect">
              <a:avLst/>
            </a:prstGeom>
          </p:spPr>
        </p:pic>
        <p:pic>
          <p:nvPicPr>
            <p:cNvPr id="28" name="object 28"/>
            <p:cNvPicPr/>
            <p:nvPr/>
          </p:nvPicPr>
          <p:blipFill>
            <a:blip r:embed="rId7"/>
            <a:stretch>
              <a:fillRect/>
            </a:stretch>
          </p:blipFill>
          <p:spPr>
            <a:xfrm>
              <a:off x="1130300" y="2603500"/>
              <a:ext cx="419100" cy="419100"/>
            </a:xfrm>
            <a:prstGeom prst="rect">
              <a:avLst/>
            </a:prstGeom>
          </p:spPr>
        </p:pic>
        <p:pic>
          <p:nvPicPr>
            <p:cNvPr id="29" name="object 29"/>
            <p:cNvPicPr/>
            <p:nvPr/>
          </p:nvPicPr>
          <p:blipFill>
            <a:blip r:embed="rId8"/>
            <a:stretch>
              <a:fillRect/>
            </a:stretch>
          </p:blipFill>
          <p:spPr>
            <a:xfrm>
              <a:off x="1168400" y="2641600"/>
              <a:ext cx="342900" cy="342900"/>
            </a:xfrm>
            <a:prstGeom prst="rect">
              <a:avLst/>
            </a:prstGeom>
          </p:spPr>
        </p:pic>
        <p:pic>
          <p:nvPicPr>
            <p:cNvPr id="30" name="object 30"/>
            <p:cNvPicPr/>
            <p:nvPr/>
          </p:nvPicPr>
          <p:blipFill>
            <a:blip r:embed="rId12"/>
            <a:stretch>
              <a:fillRect/>
            </a:stretch>
          </p:blipFill>
          <p:spPr>
            <a:xfrm>
              <a:off x="1235075" y="2717800"/>
              <a:ext cx="209550" cy="190500"/>
            </a:xfrm>
            <a:prstGeom prst="rect">
              <a:avLst/>
            </a:prstGeom>
          </p:spPr>
        </p:pic>
      </p:grpSp>
      <p:grpSp>
        <p:nvGrpSpPr>
          <p:cNvPr id="31" name="object 31"/>
          <p:cNvGrpSpPr/>
          <p:nvPr/>
        </p:nvGrpSpPr>
        <p:grpSpPr>
          <a:xfrm>
            <a:off x="358775" y="50800"/>
            <a:ext cx="11306175" cy="6534150"/>
            <a:chOff x="358775" y="50800"/>
            <a:chExt cx="11306175" cy="6534150"/>
          </a:xfrm>
        </p:grpSpPr>
        <p:pic>
          <p:nvPicPr>
            <p:cNvPr id="32" name="object 32"/>
            <p:cNvPicPr/>
            <p:nvPr/>
          </p:nvPicPr>
          <p:blipFill>
            <a:blip r:embed="rId6"/>
            <a:stretch>
              <a:fillRect/>
            </a:stretch>
          </p:blipFill>
          <p:spPr>
            <a:xfrm>
              <a:off x="2816225" y="2593975"/>
              <a:ext cx="542925" cy="542925"/>
            </a:xfrm>
            <a:prstGeom prst="rect">
              <a:avLst/>
            </a:prstGeom>
          </p:spPr>
        </p:pic>
        <p:pic>
          <p:nvPicPr>
            <p:cNvPr id="33" name="object 33"/>
            <p:cNvPicPr/>
            <p:nvPr/>
          </p:nvPicPr>
          <p:blipFill>
            <a:blip r:embed="rId7"/>
            <a:stretch>
              <a:fillRect/>
            </a:stretch>
          </p:blipFill>
          <p:spPr>
            <a:xfrm>
              <a:off x="2930525" y="2593975"/>
              <a:ext cx="419100" cy="419100"/>
            </a:xfrm>
            <a:prstGeom prst="rect">
              <a:avLst/>
            </a:prstGeom>
          </p:spPr>
        </p:pic>
        <p:pic>
          <p:nvPicPr>
            <p:cNvPr id="34" name="object 34"/>
            <p:cNvPicPr/>
            <p:nvPr/>
          </p:nvPicPr>
          <p:blipFill>
            <a:blip r:embed="rId8"/>
            <a:stretch>
              <a:fillRect/>
            </a:stretch>
          </p:blipFill>
          <p:spPr>
            <a:xfrm>
              <a:off x="2968625" y="2632075"/>
              <a:ext cx="342900" cy="342900"/>
            </a:xfrm>
            <a:prstGeom prst="rect">
              <a:avLst/>
            </a:prstGeom>
          </p:spPr>
        </p:pic>
        <p:pic>
          <p:nvPicPr>
            <p:cNvPr id="35" name="object 35"/>
            <p:cNvPicPr/>
            <p:nvPr/>
          </p:nvPicPr>
          <p:blipFill>
            <a:blip r:embed="rId13"/>
            <a:stretch>
              <a:fillRect/>
            </a:stretch>
          </p:blipFill>
          <p:spPr>
            <a:xfrm>
              <a:off x="2997200" y="2755900"/>
              <a:ext cx="323850" cy="133350"/>
            </a:xfrm>
            <a:prstGeom prst="rect">
              <a:avLst/>
            </a:prstGeom>
          </p:spPr>
        </p:pic>
        <p:pic>
          <p:nvPicPr>
            <p:cNvPr id="36" name="object 36"/>
            <p:cNvPicPr/>
            <p:nvPr/>
          </p:nvPicPr>
          <p:blipFill>
            <a:blip r:embed="rId14"/>
            <a:stretch>
              <a:fillRect/>
            </a:stretch>
          </p:blipFill>
          <p:spPr>
            <a:xfrm>
              <a:off x="3340100" y="50800"/>
              <a:ext cx="3781425" cy="3905250"/>
            </a:xfrm>
            <a:prstGeom prst="rect">
              <a:avLst/>
            </a:prstGeom>
          </p:spPr>
        </p:pic>
        <p:pic>
          <p:nvPicPr>
            <p:cNvPr id="37" name="object 37"/>
            <p:cNvPicPr/>
            <p:nvPr/>
          </p:nvPicPr>
          <p:blipFill>
            <a:blip r:embed="rId15"/>
            <a:stretch>
              <a:fillRect/>
            </a:stretch>
          </p:blipFill>
          <p:spPr>
            <a:xfrm>
              <a:off x="7216775" y="860425"/>
              <a:ext cx="4448175" cy="2476500"/>
            </a:xfrm>
            <a:prstGeom prst="rect">
              <a:avLst/>
            </a:prstGeom>
          </p:spPr>
        </p:pic>
        <p:pic>
          <p:nvPicPr>
            <p:cNvPr id="38" name="object 38"/>
            <p:cNvPicPr/>
            <p:nvPr/>
          </p:nvPicPr>
          <p:blipFill>
            <a:blip r:embed="rId16"/>
            <a:stretch>
              <a:fillRect/>
            </a:stretch>
          </p:blipFill>
          <p:spPr>
            <a:xfrm>
              <a:off x="6750050" y="60325"/>
              <a:ext cx="4914900" cy="2295525"/>
            </a:xfrm>
            <a:prstGeom prst="rect">
              <a:avLst/>
            </a:prstGeom>
          </p:spPr>
        </p:pic>
        <p:pic>
          <p:nvPicPr>
            <p:cNvPr id="39" name="object 39"/>
            <p:cNvPicPr/>
            <p:nvPr/>
          </p:nvPicPr>
          <p:blipFill>
            <a:blip r:embed="rId17"/>
            <a:stretch>
              <a:fillRect/>
            </a:stretch>
          </p:blipFill>
          <p:spPr>
            <a:xfrm>
              <a:off x="8378825" y="4460875"/>
              <a:ext cx="2676525" cy="2124075"/>
            </a:xfrm>
            <a:prstGeom prst="rect">
              <a:avLst/>
            </a:prstGeom>
          </p:spPr>
        </p:pic>
        <p:pic>
          <p:nvPicPr>
            <p:cNvPr id="40" name="object 40"/>
            <p:cNvPicPr/>
            <p:nvPr/>
          </p:nvPicPr>
          <p:blipFill>
            <a:blip r:embed="rId18"/>
            <a:stretch>
              <a:fillRect/>
            </a:stretch>
          </p:blipFill>
          <p:spPr>
            <a:xfrm>
              <a:off x="8188325" y="3041650"/>
              <a:ext cx="1866900" cy="1419225"/>
            </a:xfrm>
            <a:prstGeom prst="rect">
              <a:avLst/>
            </a:prstGeom>
          </p:spPr>
        </p:pic>
        <p:pic>
          <p:nvPicPr>
            <p:cNvPr id="41" name="object 41"/>
            <p:cNvPicPr/>
            <p:nvPr/>
          </p:nvPicPr>
          <p:blipFill>
            <a:blip r:embed="rId19"/>
            <a:stretch>
              <a:fillRect/>
            </a:stretch>
          </p:blipFill>
          <p:spPr>
            <a:xfrm>
              <a:off x="7512050" y="3041650"/>
              <a:ext cx="1390650" cy="2238375"/>
            </a:xfrm>
            <a:prstGeom prst="rect">
              <a:avLst/>
            </a:prstGeom>
          </p:spPr>
        </p:pic>
        <p:pic>
          <p:nvPicPr>
            <p:cNvPr id="42" name="object 42"/>
            <p:cNvPicPr/>
            <p:nvPr/>
          </p:nvPicPr>
          <p:blipFill>
            <a:blip r:embed="rId20"/>
            <a:stretch>
              <a:fillRect/>
            </a:stretch>
          </p:blipFill>
          <p:spPr>
            <a:xfrm>
              <a:off x="6692900" y="3041650"/>
              <a:ext cx="1495425" cy="2047875"/>
            </a:xfrm>
            <a:prstGeom prst="rect">
              <a:avLst/>
            </a:prstGeom>
          </p:spPr>
        </p:pic>
        <p:pic>
          <p:nvPicPr>
            <p:cNvPr id="43" name="object 43"/>
            <p:cNvPicPr/>
            <p:nvPr/>
          </p:nvPicPr>
          <p:blipFill>
            <a:blip r:embed="rId21"/>
            <a:stretch>
              <a:fillRect/>
            </a:stretch>
          </p:blipFill>
          <p:spPr>
            <a:xfrm>
              <a:off x="8902700" y="3336925"/>
              <a:ext cx="1400175" cy="2038350"/>
            </a:xfrm>
            <a:prstGeom prst="rect">
              <a:avLst/>
            </a:prstGeom>
          </p:spPr>
        </p:pic>
        <p:pic>
          <p:nvPicPr>
            <p:cNvPr id="44" name="object 44"/>
            <p:cNvPicPr/>
            <p:nvPr/>
          </p:nvPicPr>
          <p:blipFill>
            <a:blip r:embed="rId22"/>
            <a:stretch>
              <a:fillRect/>
            </a:stretch>
          </p:blipFill>
          <p:spPr>
            <a:xfrm>
              <a:off x="7216775" y="860425"/>
              <a:ext cx="2847975" cy="2476500"/>
            </a:xfrm>
            <a:prstGeom prst="rect">
              <a:avLst/>
            </a:prstGeom>
          </p:spPr>
        </p:pic>
        <p:pic>
          <p:nvPicPr>
            <p:cNvPr id="45" name="object 45"/>
            <p:cNvPicPr/>
            <p:nvPr/>
          </p:nvPicPr>
          <p:blipFill>
            <a:blip r:embed="rId23"/>
            <a:stretch>
              <a:fillRect/>
            </a:stretch>
          </p:blipFill>
          <p:spPr>
            <a:xfrm>
              <a:off x="6692900" y="860425"/>
              <a:ext cx="1495425" cy="2181225"/>
            </a:xfrm>
            <a:prstGeom prst="rect">
              <a:avLst/>
            </a:prstGeom>
          </p:spPr>
        </p:pic>
        <p:pic>
          <p:nvPicPr>
            <p:cNvPr id="46" name="object 46"/>
            <p:cNvPicPr/>
            <p:nvPr/>
          </p:nvPicPr>
          <p:blipFill>
            <a:blip r:embed="rId24"/>
            <a:stretch>
              <a:fillRect/>
            </a:stretch>
          </p:blipFill>
          <p:spPr>
            <a:xfrm>
              <a:off x="3340100" y="50800"/>
              <a:ext cx="3876675" cy="2990850"/>
            </a:xfrm>
            <a:prstGeom prst="rect">
              <a:avLst/>
            </a:prstGeom>
          </p:spPr>
        </p:pic>
        <p:pic>
          <p:nvPicPr>
            <p:cNvPr id="47" name="object 47"/>
            <p:cNvPicPr/>
            <p:nvPr/>
          </p:nvPicPr>
          <p:blipFill>
            <a:blip r:embed="rId25"/>
            <a:stretch>
              <a:fillRect/>
            </a:stretch>
          </p:blipFill>
          <p:spPr>
            <a:xfrm>
              <a:off x="10064750" y="2355850"/>
              <a:ext cx="1600200" cy="2409825"/>
            </a:xfrm>
            <a:prstGeom prst="rect">
              <a:avLst/>
            </a:prstGeom>
          </p:spPr>
        </p:pic>
        <p:pic>
          <p:nvPicPr>
            <p:cNvPr id="48" name="object 48"/>
            <p:cNvPicPr/>
            <p:nvPr/>
          </p:nvPicPr>
          <p:blipFill>
            <a:blip r:embed="rId26"/>
            <a:stretch>
              <a:fillRect/>
            </a:stretch>
          </p:blipFill>
          <p:spPr>
            <a:xfrm>
              <a:off x="358775" y="3632200"/>
              <a:ext cx="5562600" cy="590550"/>
            </a:xfrm>
            <a:prstGeom prst="rect">
              <a:avLst/>
            </a:prstGeom>
          </p:spPr>
        </p:pic>
      </p:grpSp>
      <p:sp>
        <p:nvSpPr>
          <p:cNvPr id="49" name="object 49"/>
          <p:cNvSpPr txBox="1"/>
          <p:nvPr/>
        </p:nvSpPr>
        <p:spPr>
          <a:xfrm>
            <a:off x="341312" y="3552825"/>
            <a:ext cx="5552440" cy="688340"/>
          </a:xfrm>
          <a:prstGeom prst="rect">
            <a:avLst/>
          </a:prstGeom>
        </p:spPr>
        <p:txBody>
          <a:bodyPr vert="horz" wrap="square" lIns="0" tIns="12700" rIns="0" bIns="0" rtlCol="0">
            <a:spAutoFit/>
          </a:bodyPr>
          <a:lstStyle/>
          <a:p>
            <a:pPr marL="12700">
              <a:lnSpc>
                <a:spcPct val="100000"/>
              </a:lnSpc>
              <a:spcBef>
                <a:spcPts val="100"/>
              </a:spcBef>
            </a:pPr>
            <a:r>
              <a:rPr sz="4350" b="1" spc="-25">
                <a:solidFill>
                  <a:srgbClr val="FFFFFF"/>
                </a:solidFill>
                <a:latin typeface="Microsoft JhengHei"/>
                <a:cs typeface="Microsoft JhengHei"/>
              </a:rPr>
              <a:t>虚拟现实社交网络设计</a:t>
            </a:r>
            <a:endParaRPr sz="4350">
              <a:latin typeface="Microsoft JhengHei"/>
              <a:cs typeface="Microsoft Jheng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10798175" y="174625"/>
            <a:ext cx="752475" cy="762000"/>
          </a:xfrm>
          <a:prstGeom prst="rect">
            <a:avLst/>
          </a:prstGeom>
        </p:spPr>
      </p:pic>
      <p:sp>
        <p:nvSpPr>
          <p:cNvPr id="3" name="object 3"/>
          <p:cNvSpPr txBox="1"/>
          <p:nvPr/>
        </p:nvSpPr>
        <p:spPr>
          <a:xfrm>
            <a:off x="4337050" y="2581275"/>
            <a:ext cx="282575" cy="345440"/>
          </a:xfrm>
          <a:prstGeom prst="rect">
            <a:avLst/>
          </a:prstGeom>
        </p:spPr>
        <p:txBody>
          <a:bodyPr vert="horz" wrap="square" lIns="0" tIns="12700" rIns="0" bIns="0" rtlCol="0">
            <a:spAutoFit/>
          </a:bodyPr>
          <a:lstStyle/>
          <a:p>
            <a:pPr marL="12700">
              <a:lnSpc>
                <a:spcPct val="100000"/>
              </a:lnSpc>
              <a:spcBef>
                <a:spcPts val="100"/>
              </a:spcBef>
            </a:pPr>
            <a:r>
              <a:rPr sz="2100" spc="-25">
                <a:solidFill>
                  <a:srgbClr val="0072AA"/>
                </a:solidFill>
                <a:latin typeface="宋体"/>
                <a:cs typeface="宋体"/>
              </a:rPr>
              <a:t>1.</a:t>
            </a:r>
            <a:endParaRPr sz="2100">
              <a:latin typeface="宋体"/>
              <a:cs typeface="宋体"/>
            </a:endParaRPr>
          </a:p>
        </p:txBody>
      </p:sp>
      <p:sp>
        <p:nvSpPr>
          <p:cNvPr id="4" name="object 4"/>
          <p:cNvSpPr txBox="1">
            <a:spLocks noGrp="1"/>
          </p:cNvSpPr>
          <p:nvPr>
            <p:ph type="title"/>
          </p:nvPr>
        </p:nvSpPr>
        <p:spPr>
          <a:xfrm>
            <a:off x="5084762" y="2581275"/>
            <a:ext cx="5511800" cy="345440"/>
          </a:xfrm>
          <a:prstGeom prst="rect">
            <a:avLst/>
          </a:prstGeom>
        </p:spPr>
        <p:txBody>
          <a:bodyPr vert="horz" wrap="square" lIns="0" tIns="12700" rIns="0" bIns="0" rtlCol="0">
            <a:spAutoFit/>
          </a:bodyPr>
          <a:lstStyle/>
          <a:p>
            <a:pPr marL="12700">
              <a:lnSpc>
                <a:spcPct val="100000"/>
              </a:lnSpc>
              <a:spcBef>
                <a:spcPts val="100"/>
              </a:spcBef>
            </a:pPr>
            <a:r>
              <a:rPr sz="2100" spc="-70">
                <a:solidFill>
                  <a:srgbClr val="0072AA"/>
                </a:solidFill>
              </a:rPr>
              <a:t>虚拟现实社交网络概述 技术架构设计 用户体验</a:t>
            </a:r>
            <a:endParaRPr sz="2100"/>
          </a:p>
        </p:txBody>
      </p:sp>
      <p:sp>
        <p:nvSpPr>
          <p:cNvPr id="5" name="object 5"/>
          <p:cNvSpPr txBox="1"/>
          <p:nvPr/>
        </p:nvSpPr>
        <p:spPr>
          <a:xfrm>
            <a:off x="4979987" y="3171825"/>
            <a:ext cx="5511800" cy="345440"/>
          </a:xfrm>
          <a:prstGeom prst="rect">
            <a:avLst/>
          </a:prstGeom>
        </p:spPr>
        <p:txBody>
          <a:bodyPr vert="horz" wrap="square" lIns="0" tIns="12700" rIns="0" bIns="0" rtlCol="0">
            <a:spAutoFit/>
          </a:bodyPr>
          <a:lstStyle/>
          <a:p>
            <a:pPr marL="12700">
              <a:lnSpc>
                <a:spcPct val="100000"/>
              </a:lnSpc>
              <a:spcBef>
                <a:spcPts val="100"/>
              </a:spcBef>
            </a:pPr>
            <a:r>
              <a:rPr sz="2100" spc="-75">
                <a:solidFill>
                  <a:srgbClr val="0072AA"/>
                </a:solidFill>
                <a:latin typeface="宋体"/>
                <a:cs typeface="宋体"/>
              </a:rPr>
              <a:t>设计 数据安全与隐私保护 社区管理与内容审核</a:t>
            </a:r>
            <a:endParaRPr sz="2100">
              <a:latin typeface="宋体"/>
              <a:cs typeface="宋体"/>
            </a:endParaRPr>
          </a:p>
        </p:txBody>
      </p:sp>
      <p:sp>
        <p:nvSpPr>
          <p:cNvPr id="6" name="object 6"/>
          <p:cNvSpPr txBox="1"/>
          <p:nvPr/>
        </p:nvSpPr>
        <p:spPr>
          <a:xfrm>
            <a:off x="4979987" y="3762375"/>
            <a:ext cx="5511800" cy="345440"/>
          </a:xfrm>
          <a:prstGeom prst="rect">
            <a:avLst/>
          </a:prstGeom>
        </p:spPr>
        <p:txBody>
          <a:bodyPr vert="horz" wrap="square" lIns="0" tIns="12700" rIns="0" bIns="0" rtlCol="0">
            <a:spAutoFit/>
          </a:bodyPr>
          <a:lstStyle/>
          <a:p>
            <a:pPr marL="12700">
              <a:lnSpc>
                <a:spcPct val="100000"/>
              </a:lnSpc>
              <a:spcBef>
                <a:spcPts val="100"/>
              </a:spcBef>
            </a:pPr>
            <a:r>
              <a:rPr sz="2100" spc="-75">
                <a:solidFill>
                  <a:srgbClr val="0072AA"/>
                </a:solidFill>
                <a:latin typeface="宋体"/>
                <a:cs typeface="宋体"/>
              </a:rPr>
              <a:t>营销与推广策略 技术实现与测试 未来发展趋势</a:t>
            </a:r>
            <a:endParaRPr sz="2100">
              <a:latin typeface="宋体"/>
              <a:cs typeface="宋体"/>
            </a:endParaRPr>
          </a:p>
        </p:txBody>
      </p:sp>
      <p:grpSp>
        <p:nvGrpSpPr>
          <p:cNvPr id="7" name="object 7"/>
          <p:cNvGrpSpPr/>
          <p:nvPr/>
        </p:nvGrpSpPr>
        <p:grpSpPr>
          <a:xfrm>
            <a:off x="53975" y="50800"/>
            <a:ext cx="3695700" cy="5629275"/>
            <a:chOff x="53975" y="50800"/>
            <a:chExt cx="3695700" cy="5629275"/>
          </a:xfrm>
        </p:grpSpPr>
        <p:pic>
          <p:nvPicPr>
            <p:cNvPr id="8" name="object 8"/>
            <p:cNvPicPr/>
            <p:nvPr/>
          </p:nvPicPr>
          <p:blipFill>
            <a:blip r:embed="rId3"/>
            <a:stretch>
              <a:fillRect/>
            </a:stretch>
          </p:blipFill>
          <p:spPr>
            <a:xfrm>
              <a:off x="1092200" y="79375"/>
              <a:ext cx="561975" cy="1276350"/>
            </a:xfrm>
            <a:prstGeom prst="rect">
              <a:avLst/>
            </a:prstGeom>
          </p:spPr>
        </p:pic>
        <p:pic>
          <p:nvPicPr>
            <p:cNvPr id="9" name="object 9"/>
            <p:cNvPicPr/>
            <p:nvPr/>
          </p:nvPicPr>
          <p:blipFill>
            <a:blip r:embed="rId4"/>
            <a:stretch>
              <a:fillRect/>
            </a:stretch>
          </p:blipFill>
          <p:spPr>
            <a:xfrm>
              <a:off x="53975" y="2279650"/>
              <a:ext cx="3695700" cy="2057400"/>
            </a:xfrm>
            <a:prstGeom prst="rect">
              <a:avLst/>
            </a:prstGeom>
          </p:spPr>
        </p:pic>
        <p:pic>
          <p:nvPicPr>
            <p:cNvPr id="10" name="object 10"/>
            <p:cNvPicPr/>
            <p:nvPr/>
          </p:nvPicPr>
          <p:blipFill>
            <a:blip r:embed="rId5"/>
            <a:stretch>
              <a:fillRect/>
            </a:stretch>
          </p:blipFill>
          <p:spPr>
            <a:xfrm>
              <a:off x="53975" y="50800"/>
              <a:ext cx="1733550" cy="4286250"/>
            </a:xfrm>
            <a:prstGeom prst="rect">
              <a:avLst/>
            </a:prstGeom>
          </p:spPr>
        </p:pic>
        <p:pic>
          <p:nvPicPr>
            <p:cNvPr id="11" name="object 11"/>
            <p:cNvPicPr/>
            <p:nvPr/>
          </p:nvPicPr>
          <p:blipFill>
            <a:blip r:embed="rId6"/>
            <a:stretch>
              <a:fillRect/>
            </a:stretch>
          </p:blipFill>
          <p:spPr>
            <a:xfrm>
              <a:off x="53975" y="4337050"/>
              <a:ext cx="1343025" cy="1343025"/>
            </a:xfrm>
            <a:prstGeom prst="rect">
              <a:avLst/>
            </a:prstGeom>
          </p:spPr>
        </p:pic>
        <p:pic>
          <p:nvPicPr>
            <p:cNvPr id="12" name="object 12"/>
            <p:cNvPicPr/>
            <p:nvPr/>
          </p:nvPicPr>
          <p:blipFill>
            <a:blip r:embed="rId7"/>
            <a:stretch>
              <a:fillRect/>
            </a:stretch>
          </p:blipFill>
          <p:spPr>
            <a:xfrm>
              <a:off x="1397000" y="4337050"/>
              <a:ext cx="2352675" cy="666750"/>
            </a:xfrm>
            <a:prstGeom prst="rect">
              <a:avLst/>
            </a:prstGeom>
          </p:spPr>
        </p:pic>
      </p:grpSp>
      <p:pic>
        <p:nvPicPr>
          <p:cNvPr id="13" name="object 13"/>
          <p:cNvPicPr/>
          <p:nvPr/>
        </p:nvPicPr>
        <p:blipFill>
          <a:blip r:embed="rId8"/>
          <a:stretch>
            <a:fillRect/>
          </a:stretch>
        </p:blipFill>
        <p:spPr>
          <a:xfrm>
            <a:off x="1892300" y="79375"/>
            <a:ext cx="571500" cy="1276350"/>
          </a:xfrm>
          <a:prstGeom prst="rect">
            <a:avLst/>
          </a:prstGeom>
        </p:spPr>
      </p:pic>
      <p:pic>
        <p:nvPicPr>
          <p:cNvPr id="14" name="object 14"/>
          <p:cNvPicPr/>
          <p:nvPr/>
        </p:nvPicPr>
        <p:blipFill>
          <a:blip r:embed="rId9"/>
          <a:stretch>
            <a:fillRect/>
          </a:stretch>
        </p:blipFill>
        <p:spPr>
          <a:xfrm>
            <a:off x="225425" y="6365875"/>
            <a:ext cx="3724275" cy="85725"/>
          </a:xfrm>
          <a:prstGeom prst="rect">
            <a:avLst/>
          </a:prstGeom>
        </p:spPr>
      </p:pic>
      <p:pic>
        <p:nvPicPr>
          <p:cNvPr id="15" name="object 15"/>
          <p:cNvPicPr/>
          <p:nvPr/>
        </p:nvPicPr>
        <p:blipFill>
          <a:blip r:embed="rId10"/>
          <a:stretch>
            <a:fillRect/>
          </a:stretch>
        </p:blipFill>
        <p:spPr>
          <a:xfrm>
            <a:off x="7826375" y="6365875"/>
            <a:ext cx="3724275" cy="95250"/>
          </a:xfrm>
          <a:prstGeom prst="rect">
            <a:avLst/>
          </a:prstGeom>
        </p:spPr>
      </p:pic>
      <p:pic>
        <p:nvPicPr>
          <p:cNvPr id="16" name="object 16"/>
          <p:cNvPicPr/>
          <p:nvPr/>
        </p:nvPicPr>
        <p:blipFill>
          <a:blip r:embed="rId11"/>
          <a:stretch>
            <a:fillRect/>
          </a:stretch>
        </p:blipFill>
        <p:spPr>
          <a:xfrm>
            <a:off x="4025900" y="6365875"/>
            <a:ext cx="3724275" cy="85725"/>
          </a:xfrm>
          <a:prstGeom prst="rect">
            <a:avLst/>
          </a:prstGeom>
        </p:spPr>
      </p:pic>
      <p:sp>
        <p:nvSpPr>
          <p:cNvPr id="17" name="object 17"/>
          <p:cNvSpPr txBox="1"/>
          <p:nvPr/>
        </p:nvSpPr>
        <p:spPr>
          <a:xfrm>
            <a:off x="1355725" y="2943225"/>
            <a:ext cx="1758950" cy="1065530"/>
          </a:xfrm>
          <a:prstGeom prst="rect">
            <a:avLst/>
          </a:prstGeom>
        </p:spPr>
        <p:txBody>
          <a:bodyPr vert="horz" wrap="square" lIns="0" tIns="15875" rIns="0" bIns="0" rtlCol="0">
            <a:spAutoFit/>
          </a:bodyPr>
          <a:lstStyle/>
          <a:p>
            <a:pPr marL="12700">
              <a:lnSpc>
                <a:spcPct val="100000"/>
              </a:lnSpc>
              <a:spcBef>
                <a:spcPts val="125"/>
              </a:spcBef>
            </a:pPr>
            <a:r>
              <a:rPr sz="6800" b="1" spc="-25">
                <a:solidFill>
                  <a:srgbClr val="FFFFFF"/>
                </a:solidFill>
                <a:latin typeface="Microsoft JhengHei"/>
                <a:cs typeface="Microsoft JhengHei"/>
              </a:rPr>
              <a:t>目录</a:t>
            </a:r>
            <a:endParaRPr sz="68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53975" y="2879725"/>
            <a:ext cx="11610975" cy="3705225"/>
            <a:chOff x="53975" y="2879725"/>
            <a:chExt cx="11610975" cy="3705225"/>
          </a:xfrm>
        </p:grpSpPr>
        <p:pic>
          <p:nvPicPr>
            <p:cNvPr id="3" name="object 3"/>
            <p:cNvPicPr/>
            <p:nvPr/>
          </p:nvPicPr>
          <p:blipFill>
            <a:blip r:embed="rId2"/>
            <a:stretch>
              <a:fillRect/>
            </a:stretch>
          </p:blipFill>
          <p:spPr>
            <a:xfrm>
              <a:off x="53975" y="2889250"/>
              <a:ext cx="11610975" cy="3695700"/>
            </a:xfrm>
            <a:prstGeom prst="rect">
              <a:avLst/>
            </a:prstGeom>
          </p:spPr>
        </p:pic>
        <p:pic>
          <p:nvPicPr>
            <p:cNvPr id="4" name="object 4"/>
            <p:cNvPicPr/>
            <p:nvPr/>
          </p:nvPicPr>
          <p:blipFill>
            <a:blip r:embed="rId3"/>
            <a:stretch>
              <a:fillRect/>
            </a:stretch>
          </p:blipFill>
          <p:spPr>
            <a:xfrm>
              <a:off x="4216400" y="2879725"/>
              <a:ext cx="3276600" cy="1647825"/>
            </a:xfrm>
            <a:prstGeom prst="rect">
              <a:avLst/>
            </a:prstGeom>
          </p:spPr>
        </p:pic>
      </p:grpSp>
      <p:sp>
        <p:nvSpPr>
          <p:cNvPr id="5" name="object 5"/>
          <p:cNvSpPr txBox="1"/>
          <p:nvPr/>
        </p:nvSpPr>
        <p:spPr>
          <a:xfrm>
            <a:off x="5661025" y="3362325"/>
            <a:ext cx="463550" cy="254000"/>
          </a:xfrm>
          <a:prstGeom prst="rect">
            <a:avLst/>
          </a:prstGeom>
        </p:spPr>
        <p:txBody>
          <a:bodyPr vert="horz" wrap="square" lIns="0" tIns="12700" rIns="0" bIns="0" rtlCol="0">
            <a:spAutoFit/>
          </a:bodyPr>
          <a:lstStyle/>
          <a:p>
            <a:pPr marL="12700">
              <a:lnSpc>
                <a:spcPct val="100000"/>
              </a:lnSpc>
              <a:spcBef>
                <a:spcPts val="100"/>
              </a:spcBef>
            </a:pPr>
            <a:r>
              <a:rPr sz="1500" spc="-50">
                <a:solidFill>
                  <a:srgbClr val="FFFFFF"/>
                </a:solidFill>
                <a:latin typeface="宋体"/>
                <a:cs typeface="宋体"/>
              </a:rPr>
              <a:t>Index</a:t>
            </a:r>
            <a:endParaRPr sz="1500">
              <a:latin typeface="宋体"/>
              <a:cs typeface="宋体"/>
            </a:endParaRPr>
          </a:p>
        </p:txBody>
      </p:sp>
      <p:grpSp>
        <p:nvGrpSpPr>
          <p:cNvPr id="6" name="object 6"/>
          <p:cNvGrpSpPr/>
          <p:nvPr/>
        </p:nvGrpSpPr>
        <p:grpSpPr>
          <a:xfrm>
            <a:off x="549275" y="1231900"/>
            <a:ext cx="6962775" cy="3952875"/>
            <a:chOff x="549275" y="1231900"/>
            <a:chExt cx="6962775" cy="3952875"/>
          </a:xfrm>
        </p:grpSpPr>
        <p:pic>
          <p:nvPicPr>
            <p:cNvPr id="7" name="object 7"/>
            <p:cNvPicPr/>
            <p:nvPr/>
          </p:nvPicPr>
          <p:blipFill>
            <a:blip r:embed="rId4"/>
            <a:stretch>
              <a:fillRect/>
            </a:stretch>
          </p:blipFill>
          <p:spPr>
            <a:xfrm>
              <a:off x="549275" y="2365375"/>
              <a:ext cx="1190625" cy="1076325"/>
            </a:xfrm>
            <a:prstGeom prst="rect">
              <a:avLst/>
            </a:prstGeom>
          </p:spPr>
        </p:pic>
        <p:pic>
          <p:nvPicPr>
            <p:cNvPr id="8" name="object 8"/>
            <p:cNvPicPr/>
            <p:nvPr/>
          </p:nvPicPr>
          <p:blipFill>
            <a:blip r:embed="rId5"/>
            <a:stretch>
              <a:fillRect/>
            </a:stretch>
          </p:blipFill>
          <p:spPr>
            <a:xfrm>
              <a:off x="844550" y="2679700"/>
              <a:ext cx="590550" cy="447675"/>
            </a:xfrm>
            <a:prstGeom prst="rect">
              <a:avLst/>
            </a:prstGeom>
          </p:spPr>
        </p:pic>
        <p:pic>
          <p:nvPicPr>
            <p:cNvPr id="9" name="object 9"/>
            <p:cNvPicPr/>
            <p:nvPr/>
          </p:nvPicPr>
          <p:blipFill>
            <a:blip r:embed="rId6"/>
            <a:stretch>
              <a:fillRect/>
            </a:stretch>
          </p:blipFill>
          <p:spPr>
            <a:xfrm>
              <a:off x="5854700" y="1231900"/>
              <a:ext cx="828675" cy="1657350"/>
            </a:xfrm>
            <a:prstGeom prst="rect">
              <a:avLst/>
            </a:prstGeom>
          </p:spPr>
        </p:pic>
        <p:pic>
          <p:nvPicPr>
            <p:cNvPr id="10" name="object 10"/>
            <p:cNvPicPr/>
            <p:nvPr/>
          </p:nvPicPr>
          <p:blipFill>
            <a:blip r:embed="rId7"/>
            <a:stretch>
              <a:fillRect/>
            </a:stretch>
          </p:blipFill>
          <p:spPr>
            <a:xfrm>
              <a:off x="5854700" y="1450975"/>
              <a:ext cx="1438275" cy="1438275"/>
            </a:xfrm>
            <a:prstGeom prst="rect">
              <a:avLst/>
            </a:prstGeom>
          </p:spPr>
        </p:pic>
        <p:pic>
          <p:nvPicPr>
            <p:cNvPr id="11" name="object 11"/>
            <p:cNvPicPr/>
            <p:nvPr/>
          </p:nvPicPr>
          <p:blipFill>
            <a:blip r:embed="rId8"/>
            <a:stretch>
              <a:fillRect/>
            </a:stretch>
          </p:blipFill>
          <p:spPr>
            <a:xfrm>
              <a:off x="4216400" y="2051050"/>
              <a:ext cx="3295650" cy="828675"/>
            </a:xfrm>
            <a:prstGeom prst="rect">
              <a:avLst/>
            </a:prstGeom>
          </p:spPr>
        </p:pic>
        <p:pic>
          <p:nvPicPr>
            <p:cNvPr id="12" name="object 12"/>
            <p:cNvPicPr/>
            <p:nvPr/>
          </p:nvPicPr>
          <p:blipFill>
            <a:blip r:embed="rId9"/>
            <a:stretch>
              <a:fillRect/>
            </a:stretch>
          </p:blipFill>
          <p:spPr>
            <a:xfrm>
              <a:off x="4216400" y="2051050"/>
              <a:ext cx="1657350" cy="828675"/>
            </a:xfrm>
            <a:prstGeom prst="rect">
              <a:avLst/>
            </a:prstGeom>
          </p:spPr>
        </p:pic>
        <p:pic>
          <p:nvPicPr>
            <p:cNvPr id="13" name="object 13"/>
            <p:cNvPicPr/>
            <p:nvPr/>
          </p:nvPicPr>
          <p:blipFill>
            <a:blip r:embed="rId10"/>
            <a:stretch>
              <a:fillRect/>
            </a:stretch>
          </p:blipFill>
          <p:spPr>
            <a:xfrm>
              <a:off x="4435475" y="1450975"/>
              <a:ext cx="1438275" cy="1438275"/>
            </a:xfrm>
            <a:prstGeom prst="rect">
              <a:avLst/>
            </a:prstGeom>
          </p:spPr>
        </p:pic>
        <p:pic>
          <p:nvPicPr>
            <p:cNvPr id="14" name="object 14"/>
            <p:cNvPicPr/>
            <p:nvPr/>
          </p:nvPicPr>
          <p:blipFill>
            <a:blip r:embed="rId11"/>
            <a:stretch>
              <a:fillRect/>
            </a:stretch>
          </p:blipFill>
          <p:spPr>
            <a:xfrm>
              <a:off x="5035550" y="1231900"/>
              <a:ext cx="828675" cy="1657350"/>
            </a:xfrm>
            <a:prstGeom prst="rect">
              <a:avLst/>
            </a:prstGeom>
          </p:spPr>
        </p:pic>
        <p:pic>
          <p:nvPicPr>
            <p:cNvPr id="15" name="object 15"/>
            <p:cNvPicPr/>
            <p:nvPr/>
          </p:nvPicPr>
          <p:blipFill>
            <a:blip r:embed="rId12"/>
            <a:stretch>
              <a:fillRect/>
            </a:stretch>
          </p:blipFill>
          <p:spPr>
            <a:xfrm>
              <a:off x="654050" y="4565650"/>
              <a:ext cx="247650" cy="619125"/>
            </a:xfrm>
            <a:prstGeom prst="rect">
              <a:avLst/>
            </a:prstGeom>
          </p:spPr>
        </p:pic>
        <p:pic>
          <p:nvPicPr>
            <p:cNvPr id="16" name="object 16"/>
            <p:cNvPicPr/>
            <p:nvPr/>
          </p:nvPicPr>
          <p:blipFill>
            <a:blip r:embed="rId13"/>
            <a:stretch>
              <a:fillRect/>
            </a:stretch>
          </p:blipFill>
          <p:spPr>
            <a:xfrm>
              <a:off x="549275" y="4746625"/>
              <a:ext cx="95250" cy="266700"/>
            </a:xfrm>
            <a:prstGeom prst="rect">
              <a:avLst/>
            </a:prstGeom>
          </p:spPr>
        </p:pic>
        <p:pic>
          <p:nvPicPr>
            <p:cNvPr id="17" name="object 17"/>
            <p:cNvPicPr/>
            <p:nvPr/>
          </p:nvPicPr>
          <p:blipFill>
            <a:blip r:embed="rId14"/>
            <a:stretch>
              <a:fillRect/>
            </a:stretch>
          </p:blipFill>
          <p:spPr>
            <a:xfrm>
              <a:off x="930275" y="4794250"/>
              <a:ext cx="76200" cy="161925"/>
            </a:xfrm>
            <a:prstGeom prst="rect">
              <a:avLst/>
            </a:prstGeom>
          </p:spPr>
        </p:pic>
        <p:pic>
          <p:nvPicPr>
            <p:cNvPr id="18" name="object 18"/>
            <p:cNvPicPr/>
            <p:nvPr/>
          </p:nvPicPr>
          <p:blipFill>
            <a:blip r:embed="rId15"/>
            <a:stretch>
              <a:fillRect/>
            </a:stretch>
          </p:blipFill>
          <p:spPr>
            <a:xfrm>
              <a:off x="930275" y="4708525"/>
              <a:ext cx="133350" cy="342900"/>
            </a:xfrm>
            <a:prstGeom prst="rect">
              <a:avLst/>
            </a:prstGeom>
          </p:spPr>
        </p:pic>
        <p:pic>
          <p:nvPicPr>
            <p:cNvPr id="19" name="object 19"/>
            <p:cNvPicPr/>
            <p:nvPr/>
          </p:nvPicPr>
          <p:blipFill>
            <a:blip r:embed="rId16"/>
            <a:stretch>
              <a:fillRect/>
            </a:stretch>
          </p:blipFill>
          <p:spPr>
            <a:xfrm>
              <a:off x="930275" y="4632325"/>
              <a:ext cx="209550" cy="476250"/>
            </a:xfrm>
            <a:prstGeom prst="rect">
              <a:avLst/>
            </a:prstGeom>
          </p:spPr>
        </p:pic>
      </p:grpSp>
      <p:grpSp>
        <p:nvGrpSpPr>
          <p:cNvPr id="20" name="object 20"/>
          <p:cNvGrpSpPr/>
          <p:nvPr/>
        </p:nvGrpSpPr>
        <p:grpSpPr>
          <a:xfrm>
            <a:off x="53975" y="50800"/>
            <a:ext cx="990600" cy="838200"/>
            <a:chOff x="53975" y="50800"/>
            <a:chExt cx="990600" cy="838200"/>
          </a:xfrm>
        </p:grpSpPr>
        <p:pic>
          <p:nvPicPr>
            <p:cNvPr id="21" name="object 21"/>
            <p:cNvPicPr/>
            <p:nvPr/>
          </p:nvPicPr>
          <p:blipFill>
            <a:blip r:embed="rId17"/>
            <a:stretch>
              <a:fillRect/>
            </a:stretch>
          </p:blipFill>
          <p:spPr>
            <a:xfrm>
              <a:off x="53975" y="50800"/>
              <a:ext cx="990600" cy="57150"/>
            </a:xfrm>
            <a:prstGeom prst="rect">
              <a:avLst/>
            </a:prstGeom>
          </p:spPr>
        </p:pic>
        <p:pic>
          <p:nvPicPr>
            <p:cNvPr id="22" name="object 22"/>
            <p:cNvPicPr/>
            <p:nvPr/>
          </p:nvPicPr>
          <p:blipFill>
            <a:blip r:embed="rId18"/>
            <a:stretch>
              <a:fillRect/>
            </a:stretch>
          </p:blipFill>
          <p:spPr>
            <a:xfrm>
              <a:off x="244475" y="50800"/>
              <a:ext cx="581025" cy="838200"/>
            </a:xfrm>
            <a:prstGeom prst="rect">
              <a:avLst/>
            </a:prstGeom>
          </p:spPr>
        </p:pic>
        <p:pic>
          <p:nvPicPr>
            <p:cNvPr id="23" name="object 23"/>
            <p:cNvPicPr/>
            <p:nvPr/>
          </p:nvPicPr>
          <p:blipFill>
            <a:blip r:embed="rId19"/>
            <a:stretch>
              <a:fillRect/>
            </a:stretch>
          </p:blipFill>
          <p:spPr>
            <a:xfrm>
              <a:off x="387350" y="307975"/>
              <a:ext cx="295275" cy="219075"/>
            </a:xfrm>
            <a:prstGeom prst="rect">
              <a:avLst/>
            </a:prstGeom>
          </p:spPr>
        </p:pic>
      </p:grpSp>
      <p:sp>
        <p:nvSpPr>
          <p:cNvPr id="24" name="object 24"/>
          <p:cNvSpPr txBox="1"/>
          <p:nvPr/>
        </p:nvSpPr>
        <p:spPr>
          <a:xfrm>
            <a:off x="1498600" y="4524375"/>
            <a:ext cx="5273675" cy="665480"/>
          </a:xfrm>
          <a:prstGeom prst="rect">
            <a:avLst/>
          </a:prstGeom>
        </p:spPr>
        <p:txBody>
          <a:bodyPr vert="horz" wrap="square" lIns="0" tIns="12700" rIns="0" bIns="0" rtlCol="0">
            <a:spAutoFit/>
          </a:bodyPr>
          <a:lstStyle/>
          <a:p>
            <a:pPr marL="12700">
              <a:lnSpc>
                <a:spcPct val="100000"/>
              </a:lnSpc>
              <a:spcBef>
                <a:spcPts val="100"/>
              </a:spcBef>
            </a:pPr>
            <a:r>
              <a:rPr sz="4200" spc="-75">
                <a:solidFill>
                  <a:srgbClr val="FFFFFF"/>
                </a:solidFill>
                <a:latin typeface="宋体"/>
                <a:cs typeface="宋体"/>
              </a:rPr>
              <a:t>虚拟现实社交网络概述</a:t>
            </a:r>
            <a:endParaRPr sz="4200">
              <a:latin typeface="宋体"/>
              <a:cs typeface="宋体"/>
            </a:endParaRPr>
          </a:p>
        </p:txBody>
      </p:sp>
      <p:pic>
        <p:nvPicPr>
          <p:cNvPr id="25" name="object 25"/>
          <p:cNvPicPr/>
          <p:nvPr/>
        </p:nvPicPr>
        <p:blipFill>
          <a:blip r:embed="rId20"/>
          <a:stretch>
            <a:fillRect/>
          </a:stretch>
        </p:blipFill>
        <p:spPr>
          <a:xfrm>
            <a:off x="1187450" y="241300"/>
            <a:ext cx="3371850" cy="381000"/>
          </a:xfrm>
          <a:prstGeom prst="rect">
            <a:avLst/>
          </a:prstGeom>
        </p:spPr>
      </p:pic>
      <p:sp>
        <p:nvSpPr>
          <p:cNvPr id="26" name="object 2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5"/>
              <a:t>虚拟现实社交网络设计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168775" y="1165225"/>
            <a:ext cx="304800" cy="238125"/>
            <a:chOff x="4168775" y="1165225"/>
            <a:chExt cx="304800" cy="238125"/>
          </a:xfrm>
        </p:grpSpPr>
        <p:pic>
          <p:nvPicPr>
            <p:cNvPr id="3" name="object 3"/>
            <p:cNvPicPr/>
            <p:nvPr/>
          </p:nvPicPr>
          <p:blipFill>
            <a:blip r:embed="rId2"/>
            <a:stretch>
              <a:fillRect/>
            </a:stretch>
          </p:blipFill>
          <p:spPr>
            <a:xfrm>
              <a:off x="4206875" y="1165225"/>
              <a:ext cx="152400" cy="85725"/>
            </a:xfrm>
            <a:prstGeom prst="rect">
              <a:avLst/>
            </a:prstGeom>
          </p:spPr>
        </p:pic>
        <p:pic>
          <p:nvPicPr>
            <p:cNvPr id="4" name="object 4"/>
            <p:cNvPicPr/>
            <p:nvPr/>
          </p:nvPicPr>
          <p:blipFill>
            <a:blip r:embed="rId3"/>
            <a:stretch>
              <a:fillRect/>
            </a:stretch>
          </p:blipFill>
          <p:spPr>
            <a:xfrm>
              <a:off x="4321175" y="1212850"/>
              <a:ext cx="152400" cy="133350"/>
            </a:xfrm>
            <a:prstGeom prst="rect">
              <a:avLst/>
            </a:prstGeom>
          </p:spPr>
        </p:pic>
        <p:pic>
          <p:nvPicPr>
            <p:cNvPr id="5" name="object 5"/>
            <p:cNvPicPr/>
            <p:nvPr/>
          </p:nvPicPr>
          <p:blipFill>
            <a:blip r:embed="rId4"/>
            <a:stretch>
              <a:fillRect/>
            </a:stretch>
          </p:blipFill>
          <p:spPr>
            <a:xfrm>
              <a:off x="4168775" y="1250950"/>
              <a:ext cx="190500" cy="152400"/>
            </a:xfrm>
            <a:prstGeom prst="rect">
              <a:avLst/>
            </a:prstGeom>
          </p:spPr>
        </p:pic>
      </p:grpSp>
      <p:grpSp>
        <p:nvGrpSpPr>
          <p:cNvPr id="6" name="object 6"/>
          <p:cNvGrpSpPr/>
          <p:nvPr/>
        </p:nvGrpSpPr>
        <p:grpSpPr>
          <a:xfrm>
            <a:off x="320675" y="1108075"/>
            <a:ext cx="838200" cy="809625"/>
            <a:chOff x="320675" y="1108075"/>
            <a:chExt cx="838200" cy="809625"/>
          </a:xfrm>
        </p:grpSpPr>
        <p:pic>
          <p:nvPicPr>
            <p:cNvPr id="7" name="object 7"/>
            <p:cNvPicPr/>
            <p:nvPr/>
          </p:nvPicPr>
          <p:blipFill>
            <a:blip r:embed="rId5"/>
            <a:stretch>
              <a:fillRect/>
            </a:stretch>
          </p:blipFill>
          <p:spPr>
            <a:xfrm>
              <a:off x="320675" y="1108075"/>
              <a:ext cx="838200" cy="809625"/>
            </a:xfrm>
            <a:prstGeom prst="rect">
              <a:avLst/>
            </a:prstGeom>
          </p:spPr>
        </p:pic>
        <p:pic>
          <p:nvPicPr>
            <p:cNvPr id="8" name="object 8"/>
            <p:cNvPicPr/>
            <p:nvPr/>
          </p:nvPicPr>
          <p:blipFill>
            <a:blip r:embed="rId6"/>
            <a:stretch>
              <a:fillRect/>
            </a:stretch>
          </p:blipFill>
          <p:spPr>
            <a:xfrm>
              <a:off x="511175" y="1260475"/>
              <a:ext cx="523875" cy="495300"/>
            </a:xfrm>
            <a:prstGeom prst="rect">
              <a:avLst/>
            </a:prstGeom>
          </p:spPr>
        </p:pic>
      </p:grpSp>
      <p:sp>
        <p:nvSpPr>
          <p:cNvPr id="9" name="object 9"/>
          <p:cNvSpPr txBox="1">
            <a:spLocks noGrp="1"/>
          </p:cNvSpPr>
          <p:nvPr>
            <p:ph type="title"/>
          </p:nvPr>
        </p:nvSpPr>
        <p:spPr>
          <a:xfrm>
            <a:off x="1612900" y="333375"/>
            <a:ext cx="3644900" cy="459740"/>
          </a:xfrm>
          <a:prstGeom prst="rect">
            <a:avLst/>
          </a:prstGeom>
        </p:spPr>
        <p:txBody>
          <a:bodyPr vert="horz" wrap="square" lIns="0" tIns="12700" rIns="0" bIns="0" rtlCol="0">
            <a:spAutoFit/>
          </a:bodyPr>
          <a:lstStyle/>
          <a:p>
            <a:pPr marL="12700">
              <a:lnSpc>
                <a:spcPct val="100000"/>
              </a:lnSpc>
              <a:spcBef>
                <a:spcPts val="100"/>
              </a:spcBef>
            </a:pPr>
            <a:r>
              <a:rPr sz="2850" b="1" spc="-5">
                <a:solidFill>
                  <a:srgbClr val="FFFFFF"/>
                </a:solidFill>
                <a:latin typeface="Microsoft JhengHei"/>
                <a:cs typeface="Microsoft JhengHei"/>
              </a:rPr>
              <a:t>虚拟现实社交网络概述</a:t>
            </a:r>
            <a:endParaRPr sz="2850">
              <a:latin typeface="Microsoft JhengHei"/>
              <a:cs typeface="Microsoft JhengHei"/>
            </a:endParaRPr>
          </a:p>
        </p:txBody>
      </p:sp>
      <p:sp>
        <p:nvSpPr>
          <p:cNvPr id="10" name="object 10"/>
          <p:cNvSpPr txBox="1"/>
          <p:nvPr/>
        </p:nvSpPr>
        <p:spPr>
          <a:xfrm>
            <a:off x="1350962" y="1333500"/>
            <a:ext cx="2978150" cy="379730"/>
          </a:xfrm>
          <a:prstGeom prst="rect">
            <a:avLst/>
          </a:prstGeom>
        </p:spPr>
        <p:txBody>
          <a:bodyPr vert="horz" wrap="square" lIns="0" tIns="15875" rIns="0" bIns="0" rtlCol="0">
            <a:spAutoFit/>
          </a:bodyPr>
          <a:lstStyle/>
          <a:p>
            <a:pPr marL="12700">
              <a:lnSpc>
                <a:spcPct val="100000"/>
              </a:lnSpc>
              <a:spcBef>
                <a:spcPts val="125"/>
              </a:spcBef>
            </a:pPr>
            <a:r>
              <a:rPr sz="2300">
                <a:latin typeface="宋体"/>
                <a:cs typeface="宋体"/>
              </a:rPr>
              <a:t>虚拟现实社交网络概</a:t>
            </a:r>
            <a:r>
              <a:rPr sz="2300" spc="-50">
                <a:latin typeface="宋体"/>
                <a:cs typeface="宋体"/>
              </a:rPr>
              <a:t>述</a:t>
            </a:r>
            <a:endParaRPr sz="2300">
              <a:latin typeface="宋体"/>
              <a:cs typeface="宋体"/>
            </a:endParaRPr>
          </a:p>
        </p:txBody>
      </p:sp>
      <p:pic>
        <p:nvPicPr>
          <p:cNvPr id="11" name="object 11"/>
          <p:cNvPicPr/>
          <p:nvPr/>
        </p:nvPicPr>
        <p:blipFill>
          <a:blip r:embed="rId7"/>
          <a:stretch>
            <a:fillRect/>
          </a:stretch>
        </p:blipFill>
        <p:spPr>
          <a:xfrm>
            <a:off x="844550" y="2165350"/>
            <a:ext cx="10153650" cy="4105275"/>
          </a:xfrm>
          <a:prstGeom prst="rect">
            <a:avLst/>
          </a:prstGeom>
        </p:spPr>
      </p:pic>
      <p:sp>
        <p:nvSpPr>
          <p:cNvPr id="12" name="object 12"/>
          <p:cNvSpPr txBox="1"/>
          <p:nvPr/>
        </p:nvSpPr>
        <p:spPr>
          <a:xfrm>
            <a:off x="927100" y="2486025"/>
            <a:ext cx="7502525" cy="1625600"/>
          </a:xfrm>
          <a:prstGeom prst="rect">
            <a:avLst/>
          </a:prstGeom>
        </p:spPr>
        <p:txBody>
          <a:bodyPr vert="horz" wrap="square" lIns="0" tIns="15875" rIns="0" bIns="0" rtlCol="0">
            <a:spAutoFit/>
          </a:bodyPr>
          <a:lstStyle/>
          <a:p>
            <a:pPr marL="151130" indent="-139065">
              <a:lnSpc>
                <a:spcPct val="100000"/>
              </a:lnSpc>
              <a:spcBef>
                <a:spcPts val="125"/>
              </a:spcBef>
              <a:buSzPct val="90909"/>
              <a:buAutoNum type="arabicPeriod"/>
              <a:tabLst>
                <a:tab pos="151765"/>
              </a:tabLst>
            </a:pPr>
            <a:r>
              <a:rPr sz="1100" spc="-60">
                <a:latin typeface="宋体"/>
                <a:cs typeface="宋体"/>
              </a:rPr>
              <a:t>定义：虚拟现实社交网络是一种基于虚拟现实技术的社交网络，用户可以在虚拟环境中进行社交互动。</a:t>
            </a:r>
            <a:endParaRPr sz="1100">
              <a:latin typeface="宋体"/>
              <a:cs typeface="宋体"/>
            </a:endParaRPr>
          </a:p>
          <a:p>
            <a:pPr marL="151130" indent="-139065">
              <a:lnSpc>
                <a:spcPct val="100000"/>
              </a:lnSpc>
              <a:spcBef>
                <a:spcPts val="930"/>
              </a:spcBef>
              <a:buSzPct val="90909"/>
              <a:buAutoNum type="arabicPeriod"/>
              <a:tabLst>
                <a:tab pos="151765"/>
              </a:tabLst>
            </a:pPr>
            <a:r>
              <a:rPr sz="1100" spc="-60">
                <a:latin typeface="宋体"/>
                <a:cs typeface="宋体"/>
              </a:rPr>
              <a:t>特点：虚拟现实社交网络具有沉浸式、实时性、个性化等特点，能够提供更加丰富、真实的社交体验。</a:t>
            </a:r>
            <a:endParaRPr sz="1100">
              <a:latin typeface="宋体"/>
              <a:cs typeface="宋体"/>
            </a:endParaRPr>
          </a:p>
          <a:p>
            <a:pPr marL="151130" indent="-139065">
              <a:lnSpc>
                <a:spcPct val="100000"/>
              </a:lnSpc>
              <a:spcBef>
                <a:spcPts val="930"/>
              </a:spcBef>
              <a:buSzPct val="90909"/>
              <a:buAutoNum type="arabicPeriod"/>
              <a:tabLst>
                <a:tab pos="151765"/>
              </a:tabLst>
            </a:pPr>
            <a:r>
              <a:rPr sz="1100" spc="-55">
                <a:latin typeface="宋体"/>
                <a:cs typeface="宋体"/>
              </a:rPr>
              <a:t>应用：虚拟现实社交网络可以应用于教育、娱乐、医疗、商务等多个领域，如在线教育、虚拟旅游、远程医疗、虚拟会议等。</a:t>
            </a:r>
            <a:endParaRPr sz="1100">
              <a:latin typeface="宋体"/>
              <a:cs typeface="宋体"/>
            </a:endParaRPr>
          </a:p>
          <a:p>
            <a:pPr marL="151130" indent="-139065">
              <a:lnSpc>
                <a:spcPct val="100000"/>
              </a:lnSpc>
              <a:spcBef>
                <a:spcPts val="930"/>
              </a:spcBef>
              <a:buSzPct val="90909"/>
              <a:buAutoNum type="arabicPeriod"/>
              <a:tabLst>
                <a:tab pos="151765"/>
              </a:tabLst>
            </a:pPr>
            <a:r>
              <a:rPr sz="1100" spc="-60">
                <a:latin typeface="宋体"/>
                <a:cs typeface="宋体"/>
              </a:rPr>
              <a:t>发展趋势：随着虚拟现实技术的不断发展，虚拟现实社交网络将会更加普及，应用领域也会更加广泛。</a:t>
            </a:r>
            <a:endParaRPr sz="1100">
              <a:latin typeface="宋体"/>
              <a:cs typeface="宋体"/>
            </a:endParaRPr>
          </a:p>
          <a:p>
            <a:pPr marL="151130" indent="-139065">
              <a:lnSpc>
                <a:spcPct val="100000"/>
              </a:lnSpc>
              <a:spcBef>
                <a:spcPts val="930"/>
              </a:spcBef>
              <a:buSzPct val="90909"/>
              <a:buAutoNum type="arabicPeriod"/>
              <a:tabLst>
                <a:tab pos="151765"/>
              </a:tabLst>
            </a:pPr>
            <a:r>
              <a:rPr sz="1100" spc="-60">
                <a:latin typeface="宋体"/>
                <a:cs typeface="宋体"/>
              </a:rPr>
              <a:t>前沿技术：虚拟现实社交网络的前沿技术包括虚拟现实交互技术、虚拟现实渲染技术、虚拟现实网络技术等。</a:t>
            </a:r>
            <a:endParaRPr sz="1100">
              <a:latin typeface="宋体"/>
              <a:cs typeface="宋体"/>
            </a:endParaRPr>
          </a:p>
          <a:p>
            <a:pPr marL="151130" indent="-139065">
              <a:lnSpc>
                <a:spcPct val="100000"/>
              </a:lnSpc>
              <a:spcBef>
                <a:spcPts val="930"/>
              </a:spcBef>
              <a:buSzPct val="90909"/>
              <a:buAutoNum type="arabicPeriod"/>
              <a:tabLst>
                <a:tab pos="151765"/>
              </a:tabLst>
            </a:pPr>
            <a:r>
              <a:rPr sz="1100" spc="-60">
                <a:latin typeface="宋体"/>
                <a:cs typeface="宋体"/>
              </a:rPr>
              <a:t>未来挑战：虚拟现实社交网络的未来挑战包括如何提高用户体验、如何保障用户隐私、如何解决技术难题等。</a:t>
            </a:r>
            <a:endParaRPr sz="11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53975" y="2879725"/>
            <a:ext cx="11610975" cy="3705225"/>
            <a:chOff x="53975" y="2879725"/>
            <a:chExt cx="11610975" cy="3705225"/>
          </a:xfrm>
        </p:grpSpPr>
        <p:pic>
          <p:nvPicPr>
            <p:cNvPr id="3" name="object 3"/>
            <p:cNvPicPr/>
            <p:nvPr/>
          </p:nvPicPr>
          <p:blipFill>
            <a:blip r:embed="rId2"/>
            <a:stretch>
              <a:fillRect/>
            </a:stretch>
          </p:blipFill>
          <p:spPr>
            <a:xfrm>
              <a:off x="53975" y="2889250"/>
              <a:ext cx="11610975" cy="3695700"/>
            </a:xfrm>
            <a:prstGeom prst="rect">
              <a:avLst/>
            </a:prstGeom>
          </p:spPr>
        </p:pic>
        <p:pic>
          <p:nvPicPr>
            <p:cNvPr id="4" name="object 4"/>
            <p:cNvPicPr/>
            <p:nvPr/>
          </p:nvPicPr>
          <p:blipFill>
            <a:blip r:embed="rId3"/>
            <a:stretch>
              <a:fillRect/>
            </a:stretch>
          </p:blipFill>
          <p:spPr>
            <a:xfrm>
              <a:off x="4216400" y="2879725"/>
              <a:ext cx="3276600" cy="1647825"/>
            </a:xfrm>
            <a:prstGeom prst="rect">
              <a:avLst/>
            </a:prstGeom>
          </p:spPr>
        </p:pic>
      </p:grpSp>
      <p:sp>
        <p:nvSpPr>
          <p:cNvPr id="5" name="object 5"/>
          <p:cNvSpPr txBox="1"/>
          <p:nvPr/>
        </p:nvSpPr>
        <p:spPr>
          <a:xfrm>
            <a:off x="5661025" y="3362325"/>
            <a:ext cx="463550" cy="254000"/>
          </a:xfrm>
          <a:prstGeom prst="rect">
            <a:avLst/>
          </a:prstGeom>
        </p:spPr>
        <p:txBody>
          <a:bodyPr vert="horz" wrap="square" lIns="0" tIns="12700" rIns="0" bIns="0" rtlCol="0">
            <a:spAutoFit/>
          </a:bodyPr>
          <a:lstStyle/>
          <a:p>
            <a:pPr marL="12700">
              <a:lnSpc>
                <a:spcPct val="100000"/>
              </a:lnSpc>
              <a:spcBef>
                <a:spcPts val="100"/>
              </a:spcBef>
            </a:pPr>
            <a:r>
              <a:rPr sz="1500" spc="-50">
                <a:solidFill>
                  <a:srgbClr val="FFFFFF"/>
                </a:solidFill>
                <a:latin typeface="宋体"/>
                <a:cs typeface="宋体"/>
              </a:rPr>
              <a:t>Index</a:t>
            </a:r>
            <a:endParaRPr sz="1500">
              <a:latin typeface="宋体"/>
              <a:cs typeface="宋体"/>
            </a:endParaRPr>
          </a:p>
        </p:txBody>
      </p:sp>
      <p:grpSp>
        <p:nvGrpSpPr>
          <p:cNvPr id="6" name="object 6"/>
          <p:cNvGrpSpPr/>
          <p:nvPr/>
        </p:nvGrpSpPr>
        <p:grpSpPr>
          <a:xfrm>
            <a:off x="549275" y="1231900"/>
            <a:ext cx="6962775" cy="3952875"/>
            <a:chOff x="549275" y="1231900"/>
            <a:chExt cx="6962775" cy="3952875"/>
          </a:xfrm>
        </p:grpSpPr>
        <p:pic>
          <p:nvPicPr>
            <p:cNvPr id="7" name="object 7"/>
            <p:cNvPicPr/>
            <p:nvPr/>
          </p:nvPicPr>
          <p:blipFill>
            <a:blip r:embed="rId4"/>
            <a:stretch>
              <a:fillRect/>
            </a:stretch>
          </p:blipFill>
          <p:spPr>
            <a:xfrm>
              <a:off x="549275" y="2365375"/>
              <a:ext cx="1190625" cy="1076325"/>
            </a:xfrm>
            <a:prstGeom prst="rect">
              <a:avLst/>
            </a:prstGeom>
          </p:spPr>
        </p:pic>
        <p:pic>
          <p:nvPicPr>
            <p:cNvPr id="8" name="object 8"/>
            <p:cNvPicPr/>
            <p:nvPr/>
          </p:nvPicPr>
          <p:blipFill>
            <a:blip r:embed="rId5"/>
            <a:stretch>
              <a:fillRect/>
            </a:stretch>
          </p:blipFill>
          <p:spPr>
            <a:xfrm>
              <a:off x="844550" y="2679700"/>
              <a:ext cx="590550" cy="447675"/>
            </a:xfrm>
            <a:prstGeom prst="rect">
              <a:avLst/>
            </a:prstGeom>
          </p:spPr>
        </p:pic>
        <p:pic>
          <p:nvPicPr>
            <p:cNvPr id="9" name="object 9"/>
            <p:cNvPicPr/>
            <p:nvPr/>
          </p:nvPicPr>
          <p:blipFill>
            <a:blip r:embed="rId6"/>
            <a:stretch>
              <a:fillRect/>
            </a:stretch>
          </p:blipFill>
          <p:spPr>
            <a:xfrm>
              <a:off x="5854700" y="1231900"/>
              <a:ext cx="828675" cy="1657350"/>
            </a:xfrm>
            <a:prstGeom prst="rect">
              <a:avLst/>
            </a:prstGeom>
          </p:spPr>
        </p:pic>
        <p:pic>
          <p:nvPicPr>
            <p:cNvPr id="10" name="object 10"/>
            <p:cNvPicPr/>
            <p:nvPr/>
          </p:nvPicPr>
          <p:blipFill>
            <a:blip r:embed="rId7"/>
            <a:stretch>
              <a:fillRect/>
            </a:stretch>
          </p:blipFill>
          <p:spPr>
            <a:xfrm>
              <a:off x="5854700" y="1450975"/>
              <a:ext cx="1438275" cy="1438275"/>
            </a:xfrm>
            <a:prstGeom prst="rect">
              <a:avLst/>
            </a:prstGeom>
          </p:spPr>
        </p:pic>
        <p:pic>
          <p:nvPicPr>
            <p:cNvPr id="11" name="object 11"/>
            <p:cNvPicPr/>
            <p:nvPr/>
          </p:nvPicPr>
          <p:blipFill>
            <a:blip r:embed="rId8"/>
            <a:stretch>
              <a:fillRect/>
            </a:stretch>
          </p:blipFill>
          <p:spPr>
            <a:xfrm>
              <a:off x="4216400" y="2051050"/>
              <a:ext cx="3295650" cy="828675"/>
            </a:xfrm>
            <a:prstGeom prst="rect">
              <a:avLst/>
            </a:prstGeom>
          </p:spPr>
        </p:pic>
        <p:pic>
          <p:nvPicPr>
            <p:cNvPr id="12" name="object 12"/>
            <p:cNvPicPr/>
            <p:nvPr/>
          </p:nvPicPr>
          <p:blipFill>
            <a:blip r:embed="rId9"/>
            <a:stretch>
              <a:fillRect/>
            </a:stretch>
          </p:blipFill>
          <p:spPr>
            <a:xfrm>
              <a:off x="4216400" y="2051050"/>
              <a:ext cx="1657350" cy="828675"/>
            </a:xfrm>
            <a:prstGeom prst="rect">
              <a:avLst/>
            </a:prstGeom>
          </p:spPr>
        </p:pic>
        <p:pic>
          <p:nvPicPr>
            <p:cNvPr id="13" name="object 13"/>
            <p:cNvPicPr/>
            <p:nvPr/>
          </p:nvPicPr>
          <p:blipFill>
            <a:blip r:embed="rId10"/>
            <a:stretch>
              <a:fillRect/>
            </a:stretch>
          </p:blipFill>
          <p:spPr>
            <a:xfrm>
              <a:off x="4435475" y="1450975"/>
              <a:ext cx="1438275" cy="1438275"/>
            </a:xfrm>
            <a:prstGeom prst="rect">
              <a:avLst/>
            </a:prstGeom>
          </p:spPr>
        </p:pic>
        <p:pic>
          <p:nvPicPr>
            <p:cNvPr id="14" name="object 14"/>
            <p:cNvPicPr/>
            <p:nvPr/>
          </p:nvPicPr>
          <p:blipFill>
            <a:blip r:embed="rId11"/>
            <a:stretch>
              <a:fillRect/>
            </a:stretch>
          </p:blipFill>
          <p:spPr>
            <a:xfrm>
              <a:off x="5035550" y="1231900"/>
              <a:ext cx="828675" cy="1657350"/>
            </a:xfrm>
            <a:prstGeom prst="rect">
              <a:avLst/>
            </a:prstGeom>
          </p:spPr>
        </p:pic>
        <p:pic>
          <p:nvPicPr>
            <p:cNvPr id="15" name="object 15"/>
            <p:cNvPicPr/>
            <p:nvPr/>
          </p:nvPicPr>
          <p:blipFill>
            <a:blip r:embed="rId12"/>
            <a:stretch>
              <a:fillRect/>
            </a:stretch>
          </p:blipFill>
          <p:spPr>
            <a:xfrm>
              <a:off x="654050" y="4565650"/>
              <a:ext cx="247650" cy="619125"/>
            </a:xfrm>
            <a:prstGeom prst="rect">
              <a:avLst/>
            </a:prstGeom>
          </p:spPr>
        </p:pic>
        <p:pic>
          <p:nvPicPr>
            <p:cNvPr id="16" name="object 16"/>
            <p:cNvPicPr/>
            <p:nvPr/>
          </p:nvPicPr>
          <p:blipFill>
            <a:blip r:embed="rId13"/>
            <a:stretch>
              <a:fillRect/>
            </a:stretch>
          </p:blipFill>
          <p:spPr>
            <a:xfrm>
              <a:off x="549275" y="4746625"/>
              <a:ext cx="95250" cy="266700"/>
            </a:xfrm>
            <a:prstGeom prst="rect">
              <a:avLst/>
            </a:prstGeom>
          </p:spPr>
        </p:pic>
        <p:pic>
          <p:nvPicPr>
            <p:cNvPr id="17" name="object 17"/>
            <p:cNvPicPr/>
            <p:nvPr/>
          </p:nvPicPr>
          <p:blipFill>
            <a:blip r:embed="rId14"/>
            <a:stretch>
              <a:fillRect/>
            </a:stretch>
          </p:blipFill>
          <p:spPr>
            <a:xfrm>
              <a:off x="930275" y="4794250"/>
              <a:ext cx="76200" cy="161925"/>
            </a:xfrm>
            <a:prstGeom prst="rect">
              <a:avLst/>
            </a:prstGeom>
          </p:spPr>
        </p:pic>
        <p:pic>
          <p:nvPicPr>
            <p:cNvPr id="18" name="object 18"/>
            <p:cNvPicPr/>
            <p:nvPr/>
          </p:nvPicPr>
          <p:blipFill>
            <a:blip r:embed="rId15"/>
            <a:stretch>
              <a:fillRect/>
            </a:stretch>
          </p:blipFill>
          <p:spPr>
            <a:xfrm>
              <a:off x="930275" y="4708525"/>
              <a:ext cx="133350" cy="342900"/>
            </a:xfrm>
            <a:prstGeom prst="rect">
              <a:avLst/>
            </a:prstGeom>
          </p:spPr>
        </p:pic>
        <p:pic>
          <p:nvPicPr>
            <p:cNvPr id="19" name="object 19"/>
            <p:cNvPicPr/>
            <p:nvPr/>
          </p:nvPicPr>
          <p:blipFill>
            <a:blip r:embed="rId16"/>
            <a:stretch>
              <a:fillRect/>
            </a:stretch>
          </p:blipFill>
          <p:spPr>
            <a:xfrm>
              <a:off x="930275" y="4632325"/>
              <a:ext cx="209550" cy="476250"/>
            </a:xfrm>
            <a:prstGeom prst="rect">
              <a:avLst/>
            </a:prstGeom>
          </p:spPr>
        </p:pic>
      </p:grpSp>
      <p:grpSp>
        <p:nvGrpSpPr>
          <p:cNvPr id="20" name="object 20"/>
          <p:cNvGrpSpPr/>
          <p:nvPr/>
        </p:nvGrpSpPr>
        <p:grpSpPr>
          <a:xfrm>
            <a:off x="53975" y="50800"/>
            <a:ext cx="990600" cy="838200"/>
            <a:chOff x="53975" y="50800"/>
            <a:chExt cx="990600" cy="838200"/>
          </a:xfrm>
        </p:grpSpPr>
        <p:pic>
          <p:nvPicPr>
            <p:cNvPr id="21" name="object 21"/>
            <p:cNvPicPr/>
            <p:nvPr/>
          </p:nvPicPr>
          <p:blipFill>
            <a:blip r:embed="rId17"/>
            <a:stretch>
              <a:fillRect/>
            </a:stretch>
          </p:blipFill>
          <p:spPr>
            <a:xfrm>
              <a:off x="53975" y="50800"/>
              <a:ext cx="990600" cy="57150"/>
            </a:xfrm>
            <a:prstGeom prst="rect">
              <a:avLst/>
            </a:prstGeom>
          </p:spPr>
        </p:pic>
        <p:pic>
          <p:nvPicPr>
            <p:cNvPr id="22" name="object 22"/>
            <p:cNvPicPr/>
            <p:nvPr/>
          </p:nvPicPr>
          <p:blipFill>
            <a:blip r:embed="rId18"/>
            <a:stretch>
              <a:fillRect/>
            </a:stretch>
          </p:blipFill>
          <p:spPr>
            <a:xfrm>
              <a:off x="244475" y="50800"/>
              <a:ext cx="581025" cy="838200"/>
            </a:xfrm>
            <a:prstGeom prst="rect">
              <a:avLst/>
            </a:prstGeom>
          </p:spPr>
        </p:pic>
        <p:pic>
          <p:nvPicPr>
            <p:cNvPr id="23" name="object 23"/>
            <p:cNvPicPr/>
            <p:nvPr/>
          </p:nvPicPr>
          <p:blipFill>
            <a:blip r:embed="rId19"/>
            <a:stretch>
              <a:fillRect/>
            </a:stretch>
          </p:blipFill>
          <p:spPr>
            <a:xfrm>
              <a:off x="387350" y="307975"/>
              <a:ext cx="295275" cy="219075"/>
            </a:xfrm>
            <a:prstGeom prst="rect">
              <a:avLst/>
            </a:prstGeom>
          </p:spPr>
        </p:pic>
      </p:grpSp>
      <p:sp>
        <p:nvSpPr>
          <p:cNvPr id="24" name="object 24"/>
          <p:cNvSpPr txBox="1"/>
          <p:nvPr/>
        </p:nvSpPr>
        <p:spPr>
          <a:xfrm>
            <a:off x="1498600" y="4524375"/>
            <a:ext cx="3178175" cy="665480"/>
          </a:xfrm>
          <a:prstGeom prst="rect">
            <a:avLst/>
          </a:prstGeom>
        </p:spPr>
        <p:txBody>
          <a:bodyPr vert="horz" wrap="square" lIns="0" tIns="12700" rIns="0" bIns="0" rtlCol="0">
            <a:spAutoFit/>
          </a:bodyPr>
          <a:lstStyle/>
          <a:p>
            <a:pPr marL="12700">
              <a:lnSpc>
                <a:spcPct val="100000"/>
              </a:lnSpc>
              <a:spcBef>
                <a:spcPts val="100"/>
              </a:spcBef>
            </a:pPr>
            <a:r>
              <a:rPr sz="4200" spc="-75">
                <a:solidFill>
                  <a:srgbClr val="FFFFFF"/>
                </a:solidFill>
                <a:latin typeface="宋体"/>
                <a:cs typeface="宋体"/>
              </a:rPr>
              <a:t>技术架构设计</a:t>
            </a:r>
            <a:endParaRPr sz="4200">
              <a:latin typeface="宋体"/>
              <a:cs typeface="宋体"/>
            </a:endParaRPr>
          </a:p>
        </p:txBody>
      </p:sp>
      <p:pic>
        <p:nvPicPr>
          <p:cNvPr id="25" name="object 25"/>
          <p:cNvPicPr/>
          <p:nvPr/>
        </p:nvPicPr>
        <p:blipFill>
          <a:blip r:embed="rId20"/>
          <a:stretch>
            <a:fillRect/>
          </a:stretch>
        </p:blipFill>
        <p:spPr>
          <a:xfrm>
            <a:off x="1187450" y="241300"/>
            <a:ext cx="3371850" cy="381000"/>
          </a:xfrm>
          <a:prstGeom prst="rect">
            <a:avLst/>
          </a:prstGeom>
        </p:spPr>
      </p:pic>
      <p:sp>
        <p:nvSpPr>
          <p:cNvPr id="26" name="object 2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5"/>
              <a:t>虚拟现实社交网络设计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3975" y="1536700"/>
            <a:ext cx="11610975" cy="5048250"/>
            <a:chOff x="53975" y="1536700"/>
            <a:chExt cx="11610975" cy="5048250"/>
          </a:xfrm>
        </p:grpSpPr>
        <p:pic>
          <p:nvPicPr>
            <p:cNvPr id="3" name="object 3"/>
            <p:cNvPicPr/>
            <p:nvPr/>
          </p:nvPicPr>
          <p:blipFill>
            <a:blip r:embed="rId2"/>
            <a:stretch>
              <a:fillRect/>
            </a:stretch>
          </p:blipFill>
          <p:spPr>
            <a:xfrm>
              <a:off x="53975" y="5356225"/>
              <a:ext cx="11610975" cy="1228725"/>
            </a:xfrm>
            <a:prstGeom prst="rect">
              <a:avLst/>
            </a:prstGeom>
          </p:spPr>
        </p:pic>
        <p:pic>
          <p:nvPicPr>
            <p:cNvPr id="4" name="object 4"/>
            <p:cNvPicPr/>
            <p:nvPr/>
          </p:nvPicPr>
          <p:blipFill>
            <a:blip r:embed="rId3"/>
            <a:stretch>
              <a:fillRect/>
            </a:stretch>
          </p:blipFill>
          <p:spPr>
            <a:xfrm>
              <a:off x="6359525" y="1536700"/>
              <a:ext cx="4429125" cy="4572000"/>
            </a:xfrm>
            <a:prstGeom prst="rect">
              <a:avLst/>
            </a:prstGeom>
          </p:spPr>
        </p:pic>
        <p:pic>
          <p:nvPicPr>
            <p:cNvPr id="5" name="object 5"/>
            <p:cNvPicPr/>
            <p:nvPr/>
          </p:nvPicPr>
          <p:blipFill>
            <a:blip r:embed="rId3"/>
            <a:stretch>
              <a:fillRect/>
            </a:stretch>
          </p:blipFill>
          <p:spPr>
            <a:xfrm>
              <a:off x="939800" y="1536700"/>
              <a:ext cx="4429125" cy="4572000"/>
            </a:xfrm>
            <a:prstGeom prst="rect">
              <a:avLst/>
            </a:prstGeom>
          </p:spPr>
        </p:pic>
      </p:grpSp>
      <p:grpSp>
        <p:nvGrpSpPr>
          <p:cNvPr id="6" name="object 6"/>
          <p:cNvGrpSpPr/>
          <p:nvPr/>
        </p:nvGrpSpPr>
        <p:grpSpPr>
          <a:xfrm>
            <a:off x="711200" y="1317625"/>
            <a:ext cx="304800" cy="238125"/>
            <a:chOff x="711200" y="1317625"/>
            <a:chExt cx="304800" cy="238125"/>
          </a:xfrm>
        </p:grpSpPr>
        <p:pic>
          <p:nvPicPr>
            <p:cNvPr id="7" name="object 7"/>
            <p:cNvPicPr/>
            <p:nvPr/>
          </p:nvPicPr>
          <p:blipFill>
            <a:blip r:embed="rId4"/>
            <a:stretch>
              <a:fillRect/>
            </a:stretch>
          </p:blipFill>
          <p:spPr>
            <a:xfrm>
              <a:off x="749300" y="1317625"/>
              <a:ext cx="152400" cy="85725"/>
            </a:xfrm>
            <a:prstGeom prst="rect">
              <a:avLst/>
            </a:prstGeom>
          </p:spPr>
        </p:pic>
        <p:pic>
          <p:nvPicPr>
            <p:cNvPr id="8" name="object 8"/>
            <p:cNvPicPr/>
            <p:nvPr/>
          </p:nvPicPr>
          <p:blipFill>
            <a:blip r:embed="rId5"/>
            <a:stretch>
              <a:fillRect/>
            </a:stretch>
          </p:blipFill>
          <p:spPr>
            <a:xfrm>
              <a:off x="863600" y="1365250"/>
              <a:ext cx="152400" cy="133350"/>
            </a:xfrm>
            <a:prstGeom prst="rect">
              <a:avLst/>
            </a:prstGeom>
          </p:spPr>
        </p:pic>
        <p:pic>
          <p:nvPicPr>
            <p:cNvPr id="9" name="object 9"/>
            <p:cNvPicPr/>
            <p:nvPr/>
          </p:nvPicPr>
          <p:blipFill>
            <a:blip r:embed="rId6"/>
            <a:stretch>
              <a:fillRect/>
            </a:stretch>
          </p:blipFill>
          <p:spPr>
            <a:xfrm>
              <a:off x="711200" y="1403350"/>
              <a:ext cx="190500" cy="152400"/>
            </a:xfrm>
            <a:prstGeom prst="rect">
              <a:avLst/>
            </a:prstGeom>
          </p:spPr>
        </p:pic>
      </p:grpSp>
      <p:grpSp>
        <p:nvGrpSpPr>
          <p:cNvPr id="10" name="object 10"/>
          <p:cNvGrpSpPr/>
          <p:nvPr/>
        </p:nvGrpSpPr>
        <p:grpSpPr>
          <a:xfrm>
            <a:off x="2235200" y="812800"/>
            <a:ext cx="1609725" cy="1609725"/>
            <a:chOff x="2235200" y="812800"/>
            <a:chExt cx="1609725" cy="1609725"/>
          </a:xfrm>
        </p:grpSpPr>
        <p:pic>
          <p:nvPicPr>
            <p:cNvPr id="11" name="object 11"/>
            <p:cNvPicPr/>
            <p:nvPr/>
          </p:nvPicPr>
          <p:blipFill>
            <a:blip r:embed="rId7"/>
            <a:stretch>
              <a:fillRect/>
            </a:stretch>
          </p:blipFill>
          <p:spPr>
            <a:xfrm>
              <a:off x="2263775" y="841375"/>
              <a:ext cx="1581150" cy="1581150"/>
            </a:xfrm>
            <a:prstGeom prst="rect">
              <a:avLst/>
            </a:prstGeom>
          </p:spPr>
        </p:pic>
        <p:pic>
          <p:nvPicPr>
            <p:cNvPr id="12" name="object 12"/>
            <p:cNvPicPr/>
            <p:nvPr/>
          </p:nvPicPr>
          <p:blipFill>
            <a:blip r:embed="rId8"/>
            <a:stretch>
              <a:fillRect/>
            </a:stretch>
          </p:blipFill>
          <p:spPr>
            <a:xfrm>
              <a:off x="2463800" y="1041400"/>
              <a:ext cx="1066800" cy="1066800"/>
            </a:xfrm>
            <a:prstGeom prst="rect">
              <a:avLst/>
            </a:prstGeom>
          </p:spPr>
        </p:pic>
        <p:pic>
          <p:nvPicPr>
            <p:cNvPr id="13" name="object 13"/>
            <p:cNvPicPr/>
            <p:nvPr/>
          </p:nvPicPr>
          <p:blipFill>
            <a:blip r:embed="rId9"/>
            <a:stretch>
              <a:fillRect/>
            </a:stretch>
          </p:blipFill>
          <p:spPr>
            <a:xfrm>
              <a:off x="2378075" y="955675"/>
              <a:ext cx="1238250" cy="1238250"/>
            </a:xfrm>
            <a:prstGeom prst="rect">
              <a:avLst/>
            </a:prstGeom>
          </p:spPr>
        </p:pic>
        <p:pic>
          <p:nvPicPr>
            <p:cNvPr id="14" name="object 14"/>
            <p:cNvPicPr/>
            <p:nvPr/>
          </p:nvPicPr>
          <p:blipFill>
            <a:blip r:embed="rId10"/>
            <a:stretch>
              <a:fillRect/>
            </a:stretch>
          </p:blipFill>
          <p:spPr>
            <a:xfrm>
              <a:off x="2235200" y="812800"/>
              <a:ext cx="1524000" cy="1524000"/>
            </a:xfrm>
            <a:prstGeom prst="rect">
              <a:avLst/>
            </a:prstGeom>
          </p:spPr>
        </p:pic>
        <p:pic>
          <p:nvPicPr>
            <p:cNvPr id="15" name="object 15"/>
            <p:cNvPicPr/>
            <p:nvPr/>
          </p:nvPicPr>
          <p:blipFill>
            <a:blip r:embed="rId11"/>
            <a:stretch>
              <a:fillRect/>
            </a:stretch>
          </p:blipFill>
          <p:spPr>
            <a:xfrm>
              <a:off x="2682875" y="1270000"/>
              <a:ext cx="628650" cy="619125"/>
            </a:xfrm>
            <a:prstGeom prst="rect">
              <a:avLst/>
            </a:prstGeom>
          </p:spPr>
        </p:pic>
      </p:grpSp>
      <p:grpSp>
        <p:nvGrpSpPr>
          <p:cNvPr id="16" name="object 16"/>
          <p:cNvGrpSpPr/>
          <p:nvPr/>
        </p:nvGrpSpPr>
        <p:grpSpPr>
          <a:xfrm>
            <a:off x="7902575" y="774700"/>
            <a:ext cx="1609725" cy="1609725"/>
            <a:chOff x="7902575" y="774700"/>
            <a:chExt cx="1609725" cy="1609725"/>
          </a:xfrm>
        </p:grpSpPr>
        <p:pic>
          <p:nvPicPr>
            <p:cNvPr id="17" name="object 17"/>
            <p:cNvPicPr/>
            <p:nvPr/>
          </p:nvPicPr>
          <p:blipFill>
            <a:blip r:embed="rId7"/>
            <a:stretch>
              <a:fillRect/>
            </a:stretch>
          </p:blipFill>
          <p:spPr>
            <a:xfrm>
              <a:off x="7931150" y="803275"/>
              <a:ext cx="1581150" cy="1581150"/>
            </a:xfrm>
            <a:prstGeom prst="rect">
              <a:avLst/>
            </a:prstGeom>
          </p:spPr>
        </p:pic>
        <p:pic>
          <p:nvPicPr>
            <p:cNvPr id="18" name="object 18"/>
            <p:cNvPicPr/>
            <p:nvPr/>
          </p:nvPicPr>
          <p:blipFill>
            <a:blip r:embed="rId8"/>
            <a:stretch>
              <a:fillRect/>
            </a:stretch>
          </p:blipFill>
          <p:spPr>
            <a:xfrm>
              <a:off x="8131175" y="1003300"/>
              <a:ext cx="1066800" cy="1066800"/>
            </a:xfrm>
            <a:prstGeom prst="rect">
              <a:avLst/>
            </a:prstGeom>
          </p:spPr>
        </p:pic>
        <p:pic>
          <p:nvPicPr>
            <p:cNvPr id="19" name="object 19"/>
            <p:cNvPicPr/>
            <p:nvPr/>
          </p:nvPicPr>
          <p:blipFill>
            <a:blip r:embed="rId9"/>
            <a:stretch>
              <a:fillRect/>
            </a:stretch>
          </p:blipFill>
          <p:spPr>
            <a:xfrm>
              <a:off x="8045450" y="917575"/>
              <a:ext cx="1238250" cy="1238250"/>
            </a:xfrm>
            <a:prstGeom prst="rect">
              <a:avLst/>
            </a:prstGeom>
          </p:spPr>
        </p:pic>
        <p:pic>
          <p:nvPicPr>
            <p:cNvPr id="20" name="object 20"/>
            <p:cNvPicPr/>
            <p:nvPr/>
          </p:nvPicPr>
          <p:blipFill>
            <a:blip r:embed="rId10"/>
            <a:stretch>
              <a:fillRect/>
            </a:stretch>
          </p:blipFill>
          <p:spPr>
            <a:xfrm>
              <a:off x="7902575" y="774700"/>
              <a:ext cx="1524000" cy="1524000"/>
            </a:xfrm>
            <a:prstGeom prst="rect">
              <a:avLst/>
            </a:prstGeom>
          </p:spPr>
        </p:pic>
        <p:pic>
          <p:nvPicPr>
            <p:cNvPr id="21" name="object 21"/>
            <p:cNvPicPr/>
            <p:nvPr/>
          </p:nvPicPr>
          <p:blipFill>
            <a:blip r:embed="rId11"/>
            <a:stretch>
              <a:fillRect/>
            </a:stretch>
          </p:blipFill>
          <p:spPr>
            <a:xfrm>
              <a:off x="8350250" y="1231900"/>
              <a:ext cx="628650" cy="619125"/>
            </a:xfrm>
            <a:prstGeom prst="rect">
              <a:avLst/>
            </a:prstGeom>
          </p:spPr>
        </p:pic>
      </p:grpSp>
      <p:sp>
        <p:nvSpPr>
          <p:cNvPr id="22" name="object 22"/>
          <p:cNvSpPr txBox="1">
            <a:spLocks noGrp="1"/>
          </p:cNvSpPr>
          <p:nvPr>
            <p:ph type="title"/>
          </p:nvPr>
        </p:nvSpPr>
        <p:spPr>
          <a:xfrm>
            <a:off x="1612900" y="314325"/>
            <a:ext cx="2197100" cy="459740"/>
          </a:xfrm>
          <a:prstGeom prst="rect">
            <a:avLst/>
          </a:prstGeom>
        </p:spPr>
        <p:txBody>
          <a:bodyPr vert="horz" wrap="square" lIns="0" tIns="12700" rIns="0" bIns="0" rtlCol="0">
            <a:spAutoFit/>
          </a:bodyPr>
          <a:lstStyle/>
          <a:p>
            <a:pPr marL="12700">
              <a:lnSpc>
                <a:spcPct val="100000"/>
              </a:lnSpc>
              <a:spcBef>
                <a:spcPts val="100"/>
              </a:spcBef>
            </a:pPr>
            <a:r>
              <a:rPr sz="2850" b="1" spc="-10">
                <a:solidFill>
                  <a:srgbClr val="FFFFFF"/>
                </a:solidFill>
                <a:latin typeface="Microsoft JhengHei"/>
                <a:cs typeface="Microsoft JhengHei"/>
              </a:rPr>
              <a:t>技术架构设计</a:t>
            </a:r>
            <a:endParaRPr sz="2850">
              <a:latin typeface="Microsoft JhengHei"/>
              <a:cs typeface="Microsoft JhengHei"/>
            </a:endParaRPr>
          </a:p>
        </p:txBody>
      </p:sp>
      <p:sp>
        <p:nvSpPr>
          <p:cNvPr id="23" name="object 23"/>
          <p:cNvSpPr txBox="1"/>
          <p:nvPr/>
        </p:nvSpPr>
        <p:spPr>
          <a:xfrm>
            <a:off x="1346200" y="2314575"/>
            <a:ext cx="3597275" cy="311150"/>
          </a:xfrm>
          <a:prstGeom prst="rect">
            <a:avLst/>
          </a:prstGeom>
        </p:spPr>
        <p:txBody>
          <a:bodyPr vert="horz" wrap="square" lIns="0" tIns="15875" rIns="0" bIns="0" rtlCol="0">
            <a:spAutoFit/>
          </a:bodyPr>
          <a:lstStyle/>
          <a:p>
            <a:pPr marL="12700">
              <a:lnSpc>
                <a:spcPct val="100000"/>
              </a:lnSpc>
              <a:spcBef>
                <a:spcPts val="125"/>
              </a:spcBef>
            </a:pPr>
            <a:r>
              <a:rPr sz="1850" b="1">
                <a:latin typeface="Microsoft JhengHei"/>
                <a:cs typeface="Microsoft JhengHei"/>
              </a:rPr>
              <a:t>虚拟现实社交网络的技术架构设</a:t>
            </a:r>
            <a:r>
              <a:rPr sz="1850" b="1" spc="-50">
                <a:latin typeface="Microsoft JhengHei"/>
                <a:cs typeface="Microsoft JhengHei"/>
              </a:rPr>
              <a:t>计</a:t>
            </a:r>
            <a:endParaRPr sz="1850">
              <a:latin typeface="Microsoft JhengHei"/>
              <a:cs typeface="Microsoft JhengHei"/>
            </a:endParaRPr>
          </a:p>
        </p:txBody>
      </p:sp>
      <p:sp>
        <p:nvSpPr>
          <p:cNvPr id="24" name="object 24"/>
          <p:cNvSpPr txBox="1"/>
          <p:nvPr/>
        </p:nvSpPr>
        <p:spPr>
          <a:xfrm>
            <a:off x="1155700" y="306705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1</a:t>
            </a:r>
            <a:r>
              <a:rPr sz="1100" spc="-60">
                <a:latin typeface="宋体"/>
                <a:cs typeface="宋体"/>
              </a:rPr>
              <a:t>.虚拟现实社交网络的技术架构设计需要考虑虚拟现实技术、云计算技术、大数据技术、人工智能技术等多个方面的技术。</a:t>
            </a:r>
            <a:endParaRPr sz="1100">
              <a:latin typeface="宋体"/>
              <a:cs typeface="宋体"/>
            </a:endParaRPr>
          </a:p>
        </p:txBody>
      </p:sp>
      <p:sp>
        <p:nvSpPr>
          <p:cNvPr id="25" name="object 25"/>
          <p:cNvSpPr txBox="1"/>
          <p:nvPr/>
        </p:nvSpPr>
        <p:spPr>
          <a:xfrm>
            <a:off x="1155700" y="3609975"/>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2</a:t>
            </a:r>
            <a:r>
              <a:rPr sz="1100" spc="-60">
                <a:latin typeface="宋体"/>
                <a:cs typeface="宋体"/>
              </a:rPr>
              <a:t>.虚拟现实社交网络的技术架构设计需要考虑如何将这些技术有机地结合起来，以实现虚拟现实社交网络的功能和性能。</a:t>
            </a:r>
            <a:endParaRPr sz="1100">
              <a:latin typeface="宋体"/>
              <a:cs typeface="宋体"/>
            </a:endParaRPr>
          </a:p>
        </p:txBody>
      </p:sp>
      <p:sp>
        <p:nvSpPr>
          <p:cNvPr id="26" name="object 26"/>
          <p:cNvSpPr txBox="1"/>
          <p:nvPr/>
        </p:nvSpPr>
        <p:spPr>
          <a:xfrm>
            <a:off x="1155700" y="4152900"/>
            <a:ext cx="376872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3</a:t>
            </a:r>
            <a:r>
              <a:rPr sz="1100" spc="-60">
                <a:latin typeface="宋体"/>
                <a:cs typeface="宋体"/>
              </a:rPr>
              <a:t>.虚拟现实社交网络的技术架构设计需要考虑如何保证虚拟现</a:t>
            </a:r>
            <a:r>
              <a:rPr sz="1100" spc="-50">
                <a:latin typeface="宋体"/>
                <a:cs typeface="宋体"/>
              </a:rPr>
              <a:t> </a:t>
            </a:r>
            <a:r>
              <a:rPr sz="1100" spc="-60">
                <a:latin typeface="宋体"/>
                <a:cs typeface="宋体"/>
              </a:rPr>
              <a:t>实社交网络的安全性和稳定性，以保护用户的隐私和数据安全。</a:t>
            </a:r>
            <a:endParaRPr sz="1100">
              <a:latin typeface="宋体"/>
              <a:cs typeface="宋体"/>
            </a:endParaRPr>
          </a:p>
        </p:txBody>
      </p:sp>
      <p:sp>
        <p:nvSpPr>
          <p:cNvPr id="27" name="object 27"/>
          <p:cNvSpPr txBox="1"/>
          <p:nvPr/>
        </p:nvSpPr>
        <p:spPr>
          <a:xfrm>
            <a:off x="6618287" y="2305050"/>
            <a:ext cx="3835400" cy="311150"/>
          </a:xfrm>
          <a:prstGeom prst="rect">
            <a:avLst/>
          </a:prstGeom>
        </p:spPr>
        <p:txBody>
          <a:bodyPr vert="horz" wrap="square" lIns="0" tIns="15875" rIns="0" bIns="0" rtlCol="0">
            <a:spAutoFit/>
          </a:bodyPr>
          <a:lstStyle/>
          <a:p>
            <a:pPr marL="12700">
              <a:lnSpc>
                <a:spcPct val="100000"/>
              </a:lnSpc>
              <a:spcBef>
                <a:spcPts val="125"/>
              </a:spcBef>
            </a:pPr>
            <a:r>
              <a:rPr sz="1850" b="1">
                <a:latin typeface="Microsoft JhengHei"/>
                <a:cs typeface="Microsoft JhengHei"/>
              </a:rPr>
              <a:t>虚拟现实社交网络的云计算技术应</a:t>
            </a:r>
            <a:r>
              <a:rPr sz="1850" b="1" spc="-50">
                <a:latin typeface="Microsoft JhengHei"/>
                <a:cs typeface="Microsoft JhengHei"/>
              </a:rPr>
              <a:t>用</a:t>
            </a:r>
            <a:endParaRPr sz="1850">
              <a:latin typeface="Microsoft JhengHei"/>
              <a:cs typeface="Microsoft JhengHei"/>
            </a:endParaRPr>
          </a:p>
        </p:txBody>
      </p:sp>
      <p:sp>
        <p:nvSpPr>
          <p:cNvPr id="28" name="object 28"/>
          <p:cNvSpPr txBox="1"/>
          <p:nvPr/>
        </p:nvSpPr>
        <p:spPr>
          <a:xfrm>
            <a:off x="6546850" y="3067050"/>
            <a:ext cx="3635375" cy="796925"/>
          </a:xfrm>
          <a:prstGeom prst="rect">
            <a:avLst/>
          </a:prstGeom>
        </p:spPr>
        <p:txBody>
          <a:bodyPr vert="horz" wrap="square" lIns="0" tIns="12065" rIns="0" bIns="0" rtlCol="0">
            <a:spAutoFit/>
          </a:bodyPr>
          <a:lstStyle/>
          <a:p>
            <a:pPr marL="12700" marR="5080" algn="just">
              <a:lnSpc>
                <a:spcPct val="153400"/>
              </a:lnSpc>
              <a:spcBef>
                <a:spcPts val="95"/>
              </a:spcBef>
            </a:pPr>
            <a:r>
              <a:rPr sz="1100" spc="-35">
                <a:latin typeface="宋体"/>
                <a:cs typeface="宋体"/>
              </a:rPr>
              <a:t>1</a:t>
            </a:r>
            <a:r>
              <a:rPr sz="1100" spc="-60">
                <a:latin typeface="宋体"/>
                <a:cs typeface="宋体"/>
              </a:rPr>
              <a:t>.虚拟现实社交网络的云计算技术应用可以提高虚拟现实社交网络的性能和扩展性，使其能够处理大量的用户数据和实时的交互。</a:t>
            </a:r>
            <a:endParaRPr sz="1100">
              <a:latin typeface="宋体"/>
              <a:cs typeface="宋体"/>
            </a:endParaRPr>
          </a:p>
        </p:txBody>
      </p:sp>
      <p:sp>
        <p:nvSpPr>
          <p:cNvPr id="29" name="object 29"/>
          <p:cNvSpPr txBox="1"/>
          <p:nvPr/>
        </p:nvSpPr>
        <p:spPr>
          <a:xfrm>
            <a:off x="6546850" y="386715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2</a:t>
            </a:r>
            <a:r>
              <a:rPr sz="1100" spc="-60">
                <a:latin typeface="宋体"/>
                <a:cs typeface="宋体"/>
              </a:rPr>
              <a:t>.虚拟现实社交网络的云计算技术应用可以降低虚拟现实社交网络的运营成本，使其能够提供更高质量的服务。</a:t>
            </a:r>
            <a:endParaRPr sz="1100">
              <a:latin typeface="宋体"/>
              <a:cs typeface="宋体"/>
            </a:endParaRPr>
          </a:p>
        </p:txBody>
      </p:sp>
      <p:sp>
        <p:nvSpPr>
          <p:cNvPr id="30" name="object 30"/>
          <p:cNvSpPr txBox="1"/>
          <p:nvPr/>
        </p:nvSpPr>
        <p:spPr>
          <a:xfrm>
            <a:off x="6546850" y="4410075"/>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3</a:t>
            </a:r>
            <a:r>
              <a:rPr sz="1100" spc="-60">
                <a:latin typeface="宋体"/>
                <a:cs typeface="宋体"/>
              </a:rPr>
              <a:t>.虚拟现实社交网络的云计算技术应用可以提高虚拟现实社交网络的安全性和稳定性，使其能够抵御各种安全威胁和攻击。</a:t>
            </a:r>
            <a:endParaRPr sz="11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46225" y="304800"/>
            <a:ext cx="2197100" cy="459740"/>
          </a:xfrm>
          <a:prstGeom prst="rect">
            <a:avLst/>
          </a:prstGeom>
        </p:spPr>
        <p:txBody>
          <a:bodyPr vert="horz" wrap="square" lIns="0" tIns="12700" rIns="0" bIns="0" rtlCol="0">
            <a:spAutoFit/>
          </a:bodyPr>
          <a:lstStyle/>
          <a:p>
            <a:pPr marL="12700">
              <a:lnSpc>
                <a:spcPct val="100000"/>
              </a:lnSpc>
              <a:spcBef>
                <a:spcPts val="100"/>
              </a:spcBef>
            </a:pPr>
            <a:r>
              <a:rPr sz="2850" b="1" spc="-10">
                <a:solidFill>
                  <a:srgbClr val="FFFFFF"/>
                </a:solidFill>
                <a:latin typeface="Microsoft JhengHei"/>
                <a:cs typeface="Microsoft JhengHei"/>
              </a:rPr>
              <a:t>技术架构设计</a:t>
            </a:r>
            <a:endParaRPr sz="2850">
              <a:latin typeface="Microsoft JhengHei"/>
              <a:cs typeface="Microsoft JhengHei"/>
            </a:endParaRPr>
          </a:p>
        </p:txBody>
      </p:sp>
      <p:pic>
        <p:nvPicPr>
          <p:cNvPr id="3" name="object 3"/>
          <p:cNvPicPr/>
          <p:nvPr/>
        </p:nvPicPr>
        <p:blipFill>
          <a:blip r:embed="rId2"/>
          <a:stretch>
            <a:fillRect/>
          </a:stretch>
        </p:blipFill>
        <p:spPr>
          <a:xfrm>
            <a:off x="749300" y="1412875"/>
            <a:ext cx="4800600" cy="495300"/>
          </a:xfrm>
          <a:prstGeom prst="rect">
            <a:avLst/>
          </a:prstGeom>
        </p:spPr>
      </p:pic>
      <p:sp>
        <p:nvSpPr>
          <p:cNvPr id="4" name="object 4"/>
          <p:cNvSpPr txBox="1"/>
          <p:nvPr/>
        </p:nvSpPr>
        <p:spPr>
          <a:xfrm>
            <a:off x="1222375" y="1476375"/>
            <a:ext cx="3835400" cy="311150"/>
          </a:xfrm>
          <a:prstGeom prst="rect">
            <a:avLst/>
          </a:prstGeom>
        </p:spPr>
        <p:txBody>
          <a:bodyPr vert="horz" wrap="square" lIns="0" tIns="15875" rIns="0" bIns="0" rtlCol="0">
            <a:spAutoFit/>
          </a:bodyPr>
          <a:lstStyle/>
          <a:p>
            <a:pPr marL="12700">
              <a:lnSpc>
                <a:spcPct val="100000"/>
              </a:lnSpc>
              <a:spcBef>
                <a:spcPts val="125"/>
              </a:spcBef>
            </a:pPr>
            <a:r>
              <a:rPr sz="1850" b="1">
                <a:solidFill>
                  <a:srgbClr val="FFFFFF"/>
                </a:solidFill>
                <a:latin typeface="Microsoft JhengHei"/>
                <a:cs typeface="Microsoft JhengHei"/>
              </a:rPr>
              <a:t>虚拟现实社交网络的大数据技术应</a:t>
            </a:r>
            <a:r>
              <a:rPr sz="1850" b="1" spc="-50">
                <a:solidFill>
                  <a:srgbClr val="FFFFFF"/>
                </a:solidFill>
                <a:latin typeface="Microsoft JhengHei"/>
                <a:cs typeface="Microsoft JhengHei"/>
              </a:rPr>
              <a:t>用</a:t>
            </a:r>
            <a:endParaRPr sz="1850">
              <a:latin typeface="Microsoft JhengHei"/>
              <a:cs typeface="Microsoft JhengHei"/>
            </a:endParaRPr>
          </a:p>
        </p:txBody>
      </p:sp>
      <p:pic>
        <p:nvPicPr>
          <p:cNvPr id="5" name="object 5"/>
          <p:cNvPicPr/>
          <p:nvPr/>
        </p:nvPicPr>
        <p:blipFill>
          <a:blip r:embed="rId3"/>
          <a:stretch>
            <a:fillRect/>
          </a:stretch>
        </p:blipFill>
        <p:spPr>
          <a:xfrm>
            <a:off x="758825" y="2041525"/>
            <a:ext cx="4800600" cy="4114800"/>
          </a:xfrm>
          <a:prstGeom prst="rect">
            <a:avLst/>
          </a:prstGeom>
        </p:spPr>
      </p:pic>
      <p:sp>
        <p:nvSpPr>
          <p:cNvPr id="6" name="object 6"/>
          <p:cNvSpPr txBox="1"/>
          <p:nvPr/>
        </p:nvSpPr>
        <p:spPr>
          <a:xfrm>
            <a:off x="831850" y="2038350"/>
            <a:ext cx="430212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1</a:t>
            </a:r>
            <a:r>
              <a:rPr sz="1100" spc="-60">
                <a:latin typeface="宋体"/>
                <a:cs typeface="宋体"/>
              </a:rPr>
              <a:t>.虚拟现实社交网络的大数据技术应用可以提供更深入的用户洞察，帮助企业更好地理解用户需求和行为。</a:t>
            </a:r>
            <a:endParaRPr sz="1100">
              <a:latin typeface="宋体"/>
              <a:cs typeface="宋体"/>
            </a:endParaRPr>
          </a:p>
        </p:txBody>
      </p:sp>
      <p:sp>
        <p:nvSpPr>
          <p:cNvPr id="7" name="object 7"/>
          <p:cNvSpPr txBox="1"/>
          <p:nvPr/>
        </p:nvSpPr>
        <p:spPr>
          <a:xfrm>
            <a:off x="831850" y="2581275"/>
            <a:ext cx="430212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2</a:t>
            </a:r>
            <a:r>
              <a:rPr sz="1100" spc="-60">
                <a:latin typeface="宋体"/>
                <a:cs typeface="宋体"/>
              </a:rPr>
              <a:t>.虚拟现实社交网络的大数据技术应用可以提供更个性化的服务，帮助企业更好地满足用户需求。</a:t>
            </a:r>
            <a:endParaRPr sz="1100">
              <a:latin typeface="宋体"/>
              <a:cs typeface="宋体"/>
            </a:endParaRPr>
          </a:p>
        </p:txBody>
      </p:sp>
      <p:sp>
        <p:nvSpPr>
          <p:cNvPr id="8" name="object 8"/>
          <p:cNvSpPr txBox="1"/>
          <p:nvPr/>
        </p:nvSpPr>
        <p:spPr>
          <a:xfrm>
            <a:off x="831850" y="3124200"/>
            <a:ext cx="430212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3</a:t>
            </a:r>
            <a:r>
              <a:rPr sz="1100" spc="-60">
                <a:latin typeface="宋体"/>
                <a:cs typeface="宋体"/>
              </a:rPr>
              <a:t>.虚拟现实社交网络的大数据技术应用可以提高虚拟现实社交网络的运营效率，使其能够提供更高质量的服务。</a:t>
            </a:r>
            <a:endParaRPr sz="1100">
              <a:latin typeface="宋体"/>
              <a:cs typeface="宋体"/>
            </a:endParaRPr>
          </a:p>
        </p:txBody>
      </p:sp>
      <p:pic>
        <p:nvPicPr>
          <p:cNvPr id="9" name="object 9"/>
          <p:cNvPicPr/>
          <p:nvPr/>
        </p:nvPicPr>
        <p:blipFill>
          <a:blip r:embed="rId2"/>
          <a:stretch>
            <a:fillRect/>
          </a:stretch>
        </p:blipFill>
        <p:spPr>
          <a:xfrm>
            <a:off x="6169025" y="1412875"/>
            <a:ext cx="4800600" cy="495300"/>
          </a:xfrm>
          <a:prstGeom prst="rect">
            <a:avLst/>
          </a:prstGeom>
        </p:spPr>
      </p:pic>
      <p:sp>
        <p:nvSpPr>
          <p:cNvPr id="10" name="object 10"/>
          <p:cNvSpPr txBox="1"/>
          <p:nvPr/>
        </p:nvSpPr>
        <p:spPr>
          <a:xfrm>
            <a:off x="6523037" y="1476375"/>
            <a:ext cx="4073525" cy="311150"/>
          </a:xfrm>
          <a:prstGeom prst="rect">
            <a:avLst/>
          </a:prstGeom>
        </p:spPr>
        <p:txBody>
          <a:bodyPr vert="horz" wrap="square" lIns="0" tIns="15875" rIns="0" bIns="0" rtlCol="0">
            <a:spAutoFit/>
          </a:bodyPr>
          <a:lstStyle/>
          <a:p>
            <a:pPr marL="12700">
              <a:lnSpc>
                <a:spcPct val="100000"/>
              </a:lnSpc>
              <a:spcBef>
                <a:spcPts val="125"/>
              </a:spcBef>
            </a:pPr>
            <a:r>
              <a:rPr sz="1850" b="1">
                <a:solidFill>
                  <a:srgbClr val="FFFFFF"/>
                </a:solidFill>
                <a:latin typeface="Microsoft JhengHei"/>
                <a:cs typeface="Microsoft JhengHei"/>
              </a:rPr>
              <a:t>虚拟现实社交网络的人工智能技术应</a:t>
            </a:r>
            <a:r>
              <a:rPr sz="1850" b="1" spc="-50">
                <a:solidFill>
                  <a:srgbClr val="FFFFFF"/>
                </a:solidFill>
                <a:latin typeface="Microsoft JhengHei"/>
                <a:cs typeface="Microsoft JhengHei"/>
              </a:rPr>
              <a:t>用</a:t>
            </a:r>
            <a:endParaRPr sz="1850">
              <a:latin typeface="Microsoft JhengHei"/>
              <a:cs typeface="Microsoft JhengHei"/>
            </a:endParaRPr>
          </a:p>
        </p:txBody>
      </p:sp>
      <p:pic>
        <p:nvPicPr>
          <p:cNvPr id="11" name="object 11"/>
          <p:cNvPicPr/>
          <p:nvPr/>
        </p:nvPicPr>
        <p:blipFill>
          <a:blip r:embed="rId3"/>
          <a:stretch>
            <a:fillRect/>
          </a:stretch>
        </p:blipFill>
        <p:spPr>
          <a:xfrm>
            <a:off x="6169025" y="2041525"/>
            <a:ext cx="4800600" cy="4114800"/>
          </a:xfrm>
          <a:prstGeom prst="rect">
            <a:avLst/>
          </a:prstGeom>
        </p:spPr>
      </p:pic>
      <p:sp>
        <p:nvSpPr>
          <p:cNvPr id="12" name="object 12"/>
          <p:cNvSpPr txBox="1"/>
          <p:nvPr/>
        </p:nvSpPr>
        <p:spPr>
          <a:xfrm>
            <a:off x="6242050" y="2038350"/>
            <a:ext cx="430212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1</a:t>
            </a:r>
            <a:r>
              <a:rPr sz="1100" spc="-60">
                <a:latin typeface="宋体"/>
                <a:cs typeface="宋体"/>
              </a:rPr>
              <a:t>.虚拟现实社交网络的人工智能技术应用可以提供更智能的交互体验，让用户能够更自然地与虚拟现实社交网络进行交互。</a:t>
            </a:r>
            <a:endParaRPr sz="1100">
              <a:latin typeface="宋体"/>
              <a:cs typeface="宋体"/>
            </a:endParaRPr>
          </a:p>
        </p:txBody>
      </p:sp>
      <p:sp>
        <p:nvSpPr>
          <p:cNvPr id="13" name="object 13"/>
          <p:cNvSpPr txBox="1"/>
          <p:nvPr/>
        </p:nvSpPr>
        <p:spPr>
          <a:xfrm>
            <a:off x="6242050" y="2581275"/>
            <a:ext cx="430212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2</a:t>
            </a:r>
            <a:r>
              <a:rPr sz="1100" spc="-60">
                <a:latin typeface="宋体"/>
                <a:cs typeface="宋体"/>
              </a:rPr>
              <a:t>.虚拟现实社交网络的人工智能技术应用可以提供更精准的推荐服务，让用户能够更容易地找到自己感兴趣的内容。</a:t>
            </a:r>
            <a:endParaRPr sz="1100">
              <a:latin typeface="宋体"/>
              <a:cs typeface="宋体"/>
            </a:endParaRPr>
          </a:p>
        </p:txBody>
      </p:sp>
      <p:sp>
        <p:nvSpPr>
          <p:cNvPr id="14" name="object 14"/>
          <p:cNvSpPr txBox="1"/>
          <p:nvPr/>
        </p:nvSpPr>
        <p:spPr>
          <a:xfrm>
            <a:off x="6242050" y="3124200"/>
            <a:ext cx="430212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3</a:t>
            </a:r>
            <a:r>
              <a:rPr sz="1100" spc="-60">
                <a:latin typeface="宋体"/>
                <a:cs typeface="宋体"/>
              </a:rPr>
              <a:t>.虚拟现实社交网络的人工智能技术应用可以提高虚拟现实社交网络的安全性和稳定性，使其能够抵御各种安全威胁和攻击。</a:t>
            </a:r>
            <a:endParaRPr sz="11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84325" y="314325"/>
            <a:ext cx="2197100" cy="459740"/>
          </a:xfrm>
          <a:prstGeom prst="rect">
            <a:avLst/>
          </a:prstGeom>
        </p:spPr>
        <p:txBody>
          <a:bodyPr vert="horz" wrap="square" lIns="0" tIns="12700" rIns="0" bIns="0" rtlCol="0">
            <a:spAutoFit/>
          </a:bodyPr>
          <a:lstStyle/>
          <a:p>
            <a:pPr marL="12700">
              <a:lnSpc>
                <a:spcPct val="100000"/>
              </a:lnSpc>
              <a:spcBef>
                <a:spcPts val="100"/>
              </a:spcBef>
            </a:pPr>
            <a:r>
              <a:rPr sz="2850" b="1" spc="-10">
                <a:solidFill>
                  <a:srgbClr val="FFFFFF"/>
                </a:solidFill>
                <a:latin typeface="Microsoft JhengHei"/>
                <a:cs typeface="Microsoft JhengHei"/>
              </a:rPr>
              <a:t>技术架构设计</a:t>
            </a:r>
            <a:endParaRPr sz="2850">
              <a:latin typeface="Microsoft JhengHei"/>
              <a:cs typeface="Microsoft JhengHei"/>
            </a:endParaRPr>
          </a:p>
        </p:txBody>
      </p:sp>
      <p:pic>
        <p:nvPicPr>
          <p:cNvPr id="3" name="object 3"/>
          <p:cNvPicPr/>
          <p:nvPr/>
        </p:nvPicPr>
        <p:blipFill>
          <a:blip r:embed="rId2"/>
          <a:stretch>
            <a:fillRect/>
          </a:stretch>
        </p:blipFill>
        <p:spPr>
          <a:xfrm>
            <a:off x="615950" y="1403350"/>
            <a:ext cx="4800600" cy="495300"/>
          </a:xfrm>
          <a:prstGeom prst="rect">
            <a:avLst/>
          </a:prstGeom>
        </p:spPr>
      </p:pic>
      <p:pic>
        <p:nvPicPr>
          <p:cNvPr id="4" name="object 4"/>
          <p:cNvPicPr/>
          <p:nvPr/>
        </p:nvPicPr>
        <p:blipFill>
          <a:blip r:embed="rId3"/>
          <a:stretch>
            <a:fillRect/>
          </a:stretch>
        </p:blipFill>
        <p:spPr>
          <a:xfrm>
            <a:off x="615950" y="2022475"/>
            <a:ext cx="4800600" cy="4114800"/>
          </a:xfrm>
          <a:prstGeom prst="rect">
            <a:avLst/>
          </a:prstGeom>
        </p:spPr>
      </p:pic>
      <p:sp>
        <p:nvSpPr>
          <p:cNvPr id="5" name="object 5"/>
          <p:cNvSpPr txBox="1"/>
          <p:nvPr/>
        </p:nvSpPr>
        <p:spPr>
          <a:xfrm>
            <a:off x="688975" y="1466850"/>
            <a:ext cx="4397375" cy="1488440"/>
          </a:xfrm>
          <a:prstGeom prst="rect">
            <a:avLst/>
          </a:prstGeom>
        </p:spPr>
        <p:txBody>
          <a:bodyPr vert="horz" wrap="square" lIns="0" tIns="15875" rIns="0" bIns="0" rtlCol="0">
            <a:spAutoFit/>
          </a:bodyPr>
          <a:lstStyle/>
          <a:p>
            <a:pPr marL="293370">
              <a:lnSpc>
                <a:spcPct val="100000"/>
              </a:lnSpc>
              <a:spcBef>
                <a:spcPts val="125"/>
              </a:spcBef>
            </a:pPr>
            <a:r>
              <a:rPr sz="1850" b="1">
                <a:solidFill>
                  <a:srgbClr val="FFFFFF"/>
                </a:solidFill>
                <a:latin typeface="Microsoft JhengHei"/>
                <a:cs typeface="Microsoft JhengHei"/>
              </a:rPr>
              <a:t>虚拟现实社交网络的虚拟现实技术应</a:t>
            </a:r>
            <a:r>
              <a:rPr sz="1850" b="1" spc="-50">
                <a:solidFill>
                  <a:srgbClr val="FFFFFF"/>
                </a:solidFill>
                <a:latin typeface="Microsoft JhengHei"/>
                <a:cs typeface="Microsoft JhengHei"/>
              </a:rPr>
              <a:t>用</a:t>
            </a:r>
            <a:endParaRPr sz="1850">
              <a:latin typeface="Microsoft JhengHei"/>
              <a:cs typeface="Microsoft JhengHei"/>
            </a:endParaRPr>
          </a:p>
          <a:p>
            <a:pPr>
              <a:lnSpc>
                <a:spcPct val="100000"/>
              </a:lnSpc>
              <a:spcBef>
                <a:spcPts val="10"/>
              </a:spcBef>
            </a:pPr>
            <a:endParaRPr sz="1000">
              <a:latin typeface="Microsoft JhengHei"/>
              <a:cs typeface="Microsoft JhengHei"/>
            </a:endParaRPr>
          </a:p>
          <a:p>
            <a:pPr marL="12700" marR="5080">
              <a:lnSpc>
                <a:spcPct val="152800"/>
              </a:lnSpc>
            </a:pPr>
            <a:r>
              <a:rPr sz="1350" spc="-75">
                <a:latin typeface="宋体"/>
                <a:cs typeface="宋体"/>
              </a:rPr>
              <a:t>1.虚拟现实社交网络的虚拟现实技术应用可以提供更真实的交互体验，让用户能够更深入地参与到虚拟现实社交网络中。</a:t>
            </a:r>
            <a:r>
              <a:rPr sz="1350" spc="-50">
                <a:latin typeface="宋体"/>
                <a:cs typeface="宋体"/>
              </a:rPr>
              <a:t> </a:t>
            </a:r>
            <a:r>
              <a:rPr sz="1350" spc="-75">
                <a:latin typeface="宋体"/>
                <a:cs typeface="宋体"/>
              </a:rPr>
              <a:t>2</a:t>
            </a:r>
            <a:r>
              <a:rPr sz="1350" spc="-70">
                <a:latin typeface="宋体"/>
                <a:cs typeface="宋体"/>
              </a:rPr>
              <a:t>.虚拟现实</a:t>
            </a:r>
            <a:endParaRPr sz="1350">
              <a:latin typeface="宋体"/>
              <a:cs typeface="宋体"/>
            </a:endParaRPr>
          </a:p>
        </p:txBody>
      </p:sp>
      <p:pic>
        <p:nvPicPr>
          <p:cNvPr id="6" name="object 6"/>
          <p:cNvPicPr/>
          <p:nvPr/>
        </p:nvPicPr>
        <p:blipFill>
          <a:blip r:embed="rId2"/>
          <a:stretch>
            <a:fillRect/>
          </a:stretch>
        </p:blipFill>
        <p:spPr>
          <a:xfrm>
            <a:off x="6235700" y="1403350"/>
            <a:ext cx="4800600" cy="495300"/>
          </a:xfrm>
          <a:prstGeom prst="rect">
            <a:avLst/>
          </a:prstGeom>
        </p:spPr>
      </p:pic>
      <p:pic>
        <p:nvPicPr>
          <p:cNvPr id="7" name="object 7"/>
          <p:cNvPicPr/>
          <p:nvPr/>
        </p:nvPicPr>
        <p:blipFill>
          <a:blip r:embed="rId3"/>
          <a:stretch>
            <a:fillRect/>
          </a:stretch>
        </p:blipFill>
        <p:spPr>
          <a:xfrm>
            <a:off x="6235700" y="2022475"/>
            <a:ext cx="4800600" cy="41148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53975" y="2879725"/>
            <a:ext cx="11610975" cy="3705225"/>
            <a:chOff x="53975" y="2879725"/>
            <a:chExt cx="11610975" cy="3705225"/>
          </a:xfrm>
        </p:grpSpPr>
        <p:pic>
          <p:nvPicPr>
            <p:cNvPr id="3" name="object 3"/>
            <p:cNvPicPr/>
            <p:nvPr/>
          </p:nvPicPr>
          <p:blipFill>
            <a:blip r:embed="rId2"/>
            <a:stretch>
              <a:fillRect/>
            </a:stretch>
          </p:blipFill>
          <p:spPr>
            <a:xfrm>
              <a:off x="53975" y="2889250"/>
              <a:ext cx="11610975" cy="3695700"/>
            </a:xfrm>
            <a:prstGeom prst="rect">
              <a:avLst/>
            </a:prstGeom>
          </p:spPr>
        </p:pic>
        <p:pic>
          <p:nvPicPr>
            <p:cNvPr id="4" name="object 4"/>
            <p:cNvPicPr/>
            <p:nvPr/>
          </p:nvPicPr>
          <p:blipFill>
            <a:blip r:embed="rId3"/>
            <a:stretch>
              <a:fillRect/>
            </a:stretch>
          </p:blipFill>
          <p:spPr>
            <a:xfrm>
              <a:off x="4216400" y="2879725"/>
              <a:ext cx="3276600" cy="1647825"/>
            </a:xfrm>
            <a:prstGeom prst="rect">
              <a:avLst/>
            </a:prstGeom>
          </p:spPr>
        </p:pic>
      </p:grpSp>
      <p:sp>
        <p:nvSpPr>
          <p:cNvPr id="5" name="object 5"/>
          <p:cNvSpPr txBox="1"/>
          <p:nvPr/>
        </p:nvSpPr>
        <p:spPr>
          <a:xfrm>
            <a:off x="5661025" y="3362325"/>
            <a:ext cx="463550" cy="254000"/>
          </a:xfrm>
          <a:prstGeom prst="rect">
            <a:avLst/>
          </a:prstGeom>
        </p:spPr>
        <p:txBody>
          <a:bodyPr vert="horz" wrap="square" lIns="0" tIns="12700" rIns="0" bIns="0" rtlCol="0">
            <a:spAutoFit/>
          </a:bodyPr>
          <a:lstStyle/>
          <a:p>
            <a:pPr marL="12700">
              <a:lnSpc>
                <a:spcPct val="100000"/>
              </a:lnSpc>
              <a:spcBef>
                <a:spcPts val="100"/>
              </a:spcBef>
            </a:pPr>
            <a:r>
              <a:rPr sz="1500" spc="-50">
                <a:solidFill>
                  <a:srgbClr val="FFFFFF"/>
                </a:solidFill>
                <a:latin typeface="宋体"/>
                <a:cs typeface="宋体"/>
              </a:rPr>
              <a:t>Index</a:t>
            </a:r>
            <a:endParaRPr sz="1500">
              <a:latin typeface="宋体"/>
              <a:cs typeface="宋体"/>
            </a:endParaRPr>
          </a:p>
        </p:txBody>
      </p:sp>
      <p:grpSp>
        <p:nvGrpSpPr>
          <p:cNvPr id="6" name="object 6"/>
          <p:cNvGrpSpPr/>
          <p:nvPr/>
        </p:nvGrpSpPr>
        <p:grpSpPr>
          <a:xfrm>
            <a:off x="549275" y="1231900"/>
            <a:ext cx="6962775" cy="3952875"/>
            <a:chOff x="549275" y="1231900"/>
            <a:chExt cx="6962775" cy="3952875"/>
          </a:xfrm>
        </p:grpSpPr>
        <p:pic>
          <p:nvPicPr>
            <p:cNvPr id="7" name="object 7"/>
            <p:cNvPicPr/>
            <p:nvPr/>
          </p:nvPicPr>
          <p:blipFill>
            <a:blip r:embed="rId4"/>
            <a:stretch>
              <a:fillRect/>
            </a:stretch>
          </p:blipFill>
          <p:spPr>
            <a:xfrm>
              <a:off x="549275" y="2365375"/>
              <a:ext cx="1190625" cy="1076325"/>
            </a:xfrm>
            <a:prstGeom prst="rect">
              <a:avLst/>
            </a:prstGeom>
          </p:spPr>
        </p:pic>
        <p:pic>
          <p:nvPicPr>
            <p:cNvPr id="8" name="object 8"/>
            <p:cNvPicPr/>
            <p:nvPr/>
          </p:nvPicPr>
          <p:blipFill>
            <a:blip r:embed="rId5"/>
            <a:stretch>
              <a:fillRect/>
            </a:stretch>
          </p:blipFill>
          <p:spPr>
            <a:xfrm>
              <a:off x="844550" y="2679700"/>
              <a:ext cx="590550" cy="447675"/>
            </a:xfrm>
            <a:prstGeom prst="rect">
              <a:avLst/>
            </a:prstGeom>
          </p:spPr>
        </p:pic>
        <p:pic>
          <p:nvPicPr>
            <p:cNvPr id="9" name="object 9"/>
            <p:cNvPicPr/>
            <p:nvPr/>
          </p:nvPicPr>
          <p:blipFill>
            <a:blip r:embed="rId6"/>
            <a:stretch>
              <a:fillRect/>
            </a:stretch>
          </p:blipFill>
          <p:spPr>
            <a:xfrm>
              <a:off x="5854700" y="1231900"/>
              <a:ext cx="828675" cy="1657350"/>
            </a:xfrm>
            <a:prstGeom prst="rect">
              <a:avLst/>
            </a:prstGeom>
          </p:spPr>
        </p:pic>
        <p:pic>
          <p:nvPicPr>
            <p:cNvPr id="10" name="object 10"/>
            <p:cNvPicPr/>
            <p:nvPr/>
          </p:nvPicPr>
          <p:blipFill>
            <a:blip r:embed="rId7"/>
            <a:stretch>
              <a:fillRect/>
            </a:stretch>
          </p:blipFill>
          <p:spPr>
            <a:xfrm>
              <a:off x="5854700" y="1450975"/>
              <a:ext cx="1438275" cy="1438275"/>
            </a:xfrm>
            <a:prstGeom prst="rect">
              <a:avLst/>
            </a:prstGeom>
          </p:spPr>
        </p:pic>
        <p:pic>
          <p:nvPicPr>
            <p:cNvPr id="11" name="object 11"/>
            <p:cNvPicPr/>
            <p:nvPr/>
          </p:nvPicPr>
          <p:blipFill>
            <a:blip r:embed="rId8"/>
            <a:stretch>
              <a:fillRect/>
            </a:stretch>
          </p:blipFill>
          <p:spPr>
            <a:xfrm>
              <a:off x="4216400" y="2051050"/>
              <a:ext cx="3295650" cy="828675"/>
            </a:xfrm>
            <a:prstGeom prst="rect">
              <a:avLst/>
            </a:prstGeom>
          </p:spPr>
        </p:pic>
        <p:pic>
          <p:nvPicPr>
            <p:cNvPr id="12" name="object 12"/>
            <p:cNvPicPr/>
            <p:nvPr/>
          </p:nvPicPr>
          <p:blipFill>
            <a:blip r:embed="rId9"/>
            <a:stretch>
              <a:fillRect/>
            </a:stretch>
          </p:blipFill>
          <p:spPr>
            <a:xfrm>
              <a:off x="4216400" y="2051050"/>
              <a:ext cx="1657350" cy="828675"/>
            </a:xfrm>
            <a:prstGeom prst="rect">
              <a:avLst/>
            </a:prstGeom>
          </p:spPr>
        </p:pic>
        <p:pic>
          <p:nvPicPr>
            <p:cNvPr id="13" name="object 13"/>
            <p:cNvPicPr/>
            <p:nvPr/>
          </p:nvPicPr>
          <p:blipFill>
            <a:blip r:embed="rId10"/>
            <a:stretch>
              <a:fillRect/>
            </a:stretch>
          </p:blipFill>
          <p:spPr>
            <a:xfrm>
              <a:off x="4435475" y="1450975"/>
              <a:ext cx="1438275" cy="1438275"/>
            </a:xfrm>
            <a:prstGeom prst="rect">
              <a:avLst/>
            </a:prstGeom>
          </p:spPr>
        </p:pic>
        <p:pic>
          <p:nvPicPr>
            <p:cNvPr id="14" name="object 14"/>
            <p:cNvPicPr/>
            <p:nvPr/>
          </p:nvPicPr>
          <p:blipFill>
            <a:blip r:embed="rId11"/>
            <a:stretch>
              <a:fillRect/>
            </a:stretch>
          </p:blipFill>
          <p:spPr>
            <a:xfrm>
              <a:off x="5035550" y="1231900"/>
              <a:ext cx="828675" cy="1657350"/>
            </a:xfrm>
            <a:prstGeom prst="rect">
              <a:avLst/>
            </a:prstGeom>
          </p:spPr>
        </p:pic>
        <p:pic>
          <p:nvPicPr>
            <p:cNvPr id="15" name="object 15"/>
            <p:cNvPicPr/>
            <p:nvPr/>
          </p:nvPicPr>
          <p:blipFill>
            <a:blip r:embed="rId12"/>
            <a:stretch>
              <a:fillRect/>
            </a:stretch>
          </p:blipFill>
          <p:spPr>
            <a:xfrm>
              <a:off x="654050" y="4565650"/>
              <a:ext cx="247650" cy="619125"/>
            </a:xfrm>
            <a:prstGeom prst="rect">
              <a:avLst/>
            </a:prstGeom>
          </p:spPr>
        </p:pic>
        <p:pic>
          <p:nvPicPr>
            <p:cNvPr id="16" name="object 16"/>
            <p:cNvPicPr/>
            <p:nvPr/>
          </p:nvPicPr>
          <p:blipFill>
            <a:blip r:embed="rId13"/>
            <a:stretch>
              <a:fillRect/>
            </a:stretch>
          </p:blipFill>
          <p:spPr>
            <a:xfrm>
              <a:off x="549275" y="4746625"/>
              <a:ext cx="95250" cy="266700"/>
            </a:xfrm>
            <a:prstGeom prst="rect">
              <a:avLst/>
            </a:prstGeom>
          </p:spPr>
        </p:pic>
        <p:pic>
          <p:nvPicPr>
            <p:cNvPr id="17" name="object 17"/>
            <p:cNvPicPr/>
            <p:nvPr/>
          </p:nvPicPr>
          <p:blipFill>
            <a:blip r:embed="rId14"/>
            <a:stretch>
              <a:fillRect/>
            </a:stretch>
          </p:blipFill>
          <p:spPr>
            <a:xfrm>
              <a:off x="930275" y="4794250"/>
              <a:ext cx="76200" cy="161925"/>
            </a:xfrm>
            <a:prstGeom prst="rect">
              <a:avLst/>
            </a:prstGeom>
          </p:spPr>
        </p:pic>
        <p:pic>
          <p:nvPicPr>
            <p:cNvPr id="18" name="object 18"/>
            <p:cNvPicPr/>
            <p:nvPr/>
          </p:nvPicPr>
          <p:blipFill>
            <a:blip r:embed="rId15"/>
            <a:stretch>
              <a:fillRect/>
            </a:stretch>
          </p:blipFill>
          <p:spPr>
            <a:xfrm>
              <a:off x="930275" y="4708525"/>
              <a:ext cx="133350" cy="342900"/>
            </a:xfrm>
            <a:prstGeom prst="rect">
              <a:avLst/>
            </a:prstGeom>
          </p:spPr>
        </p:pic>
        <p:pic>
          <p:nvPicPr>
            <p:cNvPr id="19" name="object 19"/>
            <p:cNvPicPr/>
            <p:nvPr/>
          </p:nvPicPr>
          <p:blipFill>
            <a:blip r:embed="rId16"/>
            <a:stretch>
              <a:fillRect/>
            </a:stretch>
          </p:blipFill>
          <p:spPr>
            <a:xfrm>
              <a:off x="930275" y="4632325"/>
              <a:ext cx="209550" cy="476250"/>
            </a:xfrm>
            <a:prstGeom prst="rect">
              <a:avLst/>
            </a:prstGeom>
          </p:spPr>
        </p:pic>
      </p:grpSp>
      <p:grpSp>
        <p:nvGrpSpPr>
          <p:cNvPr id="20" name="object 20"/>
          <p:cNvGrpSpPr/>
          <p:nvPr/>
        </p:nvGrpSpPr>
        <p:grpSpPr>
          <a:xfrm>
            <a:off x="53975" y="50800"/>
            <a:ext cx="990600" cy="838200"/>
            <a:chOff x="53975" y="50800"/>
            <a:chExt cx="990600" cy="838200"/>
          </a:xfrm>
        </p:grpSpPr>
        <p:pic>
          <p:nvPicPr>
            <p:cNvPr id="21" name="object 21"/>
            <p:cNvPicPr/>
            <p:nvPr/>
          </p:nvPicPr>
          <p:blipFill>
            <a:blip r:embed="rId17"/>
            <a:stretch>
              <a:fillRect/>
            </a:stretch>
          </p:blipFill>
          <p:spPr>
            <a:xfrm>
              <a:off x="53975" y="50800"/>
              <a:ext cx="990600" cy="57150"/>
            </a:xfrm>
            <a:prstGeom prst="rect">
              <a:avLst/>
            </a:prstGeom>
          </p:spPr>
        </p:pic>
        <p:pic>
          <p:nvPicPr>
            <p:cNvPr id="22" name="object 22"/>
            <p:cNvPicPr/>
            <p:nvPr/>
          </p:nvPicPr>
          <p:blipFill>
            <a:blip r:embed="rId18"/>
            <a:stretch>
              <a:fillRect/>
            </a:stretch>
          </p:blipFill>
          <p:spPr>
            <a:xfrm>
              <a:off x="244475" y="50800"/>
              <a:ext cx="581025" cy="838200"/>
            </a:xfrm>
            <a:prstGeom prst="rect">
              <a:avLst/>
            </a:prstGeom>
          </p:spPr>
        </p:pic>
        <p:pic>
          <p:nvPicPr>
            <p:cNvPr id="23" name="object 23"/>
            <p:cNvPicPr/>
            <p:nvPr/>
          </p:nvPicPr>
          <p:blipFill>
            <a:blip r:embed="rId19"/>
            <a:stretch>
              <a:fillRect/>
            </a:stretch>
          </p:blipFill>
          <p:spPr>
            <a:xfrm>
              <a:off x="387350" y="307975"/>
              <a:ext cx="295275" cy="219075"/>
            </a:xfrm>
            <a:prstGeom prst="rect">
              <a:avLst/>
            </a:prstGeom>
          </p:spPr>
        </p:pic>
      </p:grpSp>
      <p:sp>
        <p:nvSpPr>
          <p:cNvPr id="24" name="object 24"/>
          <p:cNvSpPr txBox="1"/>
          <p:nvPr/>
        </p:nvSpPr>
        <p:spPr>
          <a:xfrm>
            <a:off x="1498600" y="4524375"/>
            <a:ext cx="3178175" cy="665480"/>
          </a:xfrm>
          <a:prstGeom prst="rect">
            <a:avLst/>
          </a:prstGeom>
        </p:spPr>
        <p:txBody>
          <a:bodyPr vert="horz" wrap="square" lIns="0" tIns="12700" rIns="0" bIns="0" rtlCol="0">
            <a:spAutoFit/>
          </a:bodyPr>
          <a:lstStyle/>
          <a:p>
            <a:pPr marL="12700">
              <a:lnSpc>
                <a:spcPct val="100000"/>
              </a:lnSpc>
              <a:spcBef>
                <a:spcPts val="100"/>
              </a:spcBef>
            </a:pPr>
            <a:r>
              <a:rPr sz="4200" spc="-75">
                <a:solidFill>
                  <a:srgbClr val="FFFFFF"/>
                </a:solidFill>
                <a:latin typeface="宋体"/>
                <a:cs typeface="宋体"/>
              </a:rPr>
              <a:t>用户体验设计</a:t>
            </a:r>
            <a:endParaRPr sz="4200">
              <a:latin typeface="宋体"/>
              <a:cs typeface="宋体"/>
            </a:endParaRPr>
          </a:p>
        </p:txBody>
      </p:sp>
      <p:pic>
        <p:nvPicPr>
          <p:cNvPr id="25" name="object 25"/>
          <p:cNvPicPr/>
          <p:nvPr/>
        </p:nvPicPr>
        <p:blipFill>
          <a:blip r:embed="rId20"/>
          <a:stretch>
            <a:fillRect/>
          </a:stretch>
        </p:blipFill>
        <p:spPr>
          <a:xfrm>
            <a:off x="1187450" y="241300"/>
            <a:ext cx="3371850" cy="381000"/>
          </a:xfrm>
          <a:prstGeom prst="rect">
            <a:avLst/>
          </a:prstGeom>
        </p:spPr>
      </p:pic>
      <p:sp>
        <p:nvSpPr>
          <p:cNvPr id="26" name="object 2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5"/>
              <a:t>虚拟现实社交网络设计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35000" y="1308100"/>
            <a:ext cx="304800" cy="238125"/>
            <a:chOff x="635000" y="1308100"/>
            <a:chExt cx="304800" cy="238125"/>
          </a:xfrm>
        </p:grpSpPr>
        <p:pic>
          <p:nvPicPr>
            <p:cNvPr id="3" name="object 3"/>
            <p:cNvPicPr/>
            <p:nvPr/>
          </p:nvPicPr>
          <p:blipFill>
            <a:blip r:embed="rId2"/>
            <a:stretch>
              <a:fillRect/>
            </a:stretch>
          </p:blipFill>
          <p:spPr>
            <a:xfrm>
              <a:off x="673100" y="1308100"/>
              <a:ext cx="152400" cy="85725"/>
            </a:xfrm>
            <a:prstGeom prst="rect">
              <a:avLst/>
            </a:prstGeom>
          </p:spPr>
        </p:pic>
        <p:pic>
          <p:nvPicPr>
            <p:cNvPr id="4" name="object 4"/>
            <p:cNvPicPr/>
            <p:nvPr/>
          </p:nvPicPr>
          <p:blipFill>
            <a:blip r:embed="rId3"/>
            <a:stretch>
              <a:fillRect/>
            </a:stretch>
          </p:blipFill>
          <p:spPr>
            <a:xfrm>
              <a:off x="787400" y="1355725"/>
              <a:ext cx="152400" cy="133350"/>
            </a:xfrm>
            <a:prstGeom prst="rect">
              <a:avLst/>
            </a:prstGeom>
          </p:spPr>
        </p:pic>
        <p:pic>
          <p:nvPicPr>
            <p:cNvPr id="5" name="object 5"/>
            <p:cNvPicPr/>
            <p:nvPr/>
          </p:nvPicPr>
          <p:blipFill>
            <a:blip r:embed="rId4"/>
            <a:stretch>
              <a:fillRect/>
            </a:stretch>
          </p:blipFill>
          <p:spPr>
            <a:xfrm>
              <a:off x="635000" y="1393825"/>
              <a:ext cx="190500" cy="152400"/>
            </a:xfrm>
            <a:prstGeom prst="rect">
              <a:avLst/>
            </a:prstGeom>
          </p:spPr>
        </p:pic>
      </p:grpSp>
      <p:pic>
        <p:nvPicPr>
          <p:cNvPr id="6" name="object 6"/>
          <p:cNvPicPr/>
          <p:nvPr/>
        </p:nvPicPr>
        <p:blipFill>
          <a:blip r:embed="rId5"/>
          <a:stretch>
            <a:fillRect/>
          </a:stretch>
        </p:blipFill>
        <p:spPr>
          <a:xfrm>
            <a:off x="606425" y="4003675"/>
            <a:ext cx="323850" cy="257175"/>
          </a:xfrm>
          <a:prstGeom prst="rect">
            <a:avLst/>
          </a:prstGeom>
        </p:spPr>
      </p:pic>
      <p:pic>
        <p:nvPicPr>
          <p:cNvPr id="7" name="object 7"/>
          <p:cNvPicPr/>
          <p:nvPr/>
        </p:nvPicPr>
        <p:blipFill>
          <a:blip r:embed="rId6"/>
          <a:stretch>
            <a:fillRect/>
          </a:stretch>
        </p:blipFill>
        <p:spPr>
          <a:xfrm>
            <a:off x="625475" y="1422400"/>
            <a:ext cx="6934200" cy="2305050"/>
          </a:xfrm>
          <a:prstGeom prst="rect">
            <a:avLst/>
          </a:prstGeom>
        </p:spPr>
      </p:pic>
      <p:pic>
        <p:nvPicPr>
          <p:cNvPr id="8" name="object 8"/>
          <p:cNvPicPr/>
          <p:nvPr/>
        </p:nvPicPr>
        <p:blipFill>
          <a:blip r:embed="rId6"/>
          <a:stretch>
            <a:fillRect/>
          </a:stretch>
        </p:blipFill>
        <p:spPr>
          <a:xfrm>
            <a:off x="596900" y="3975100"/>
            <a:ext cx="6934200" cy="2305050"/>
          </a:xfrm>
          <a:prstGeom prst="rect">
            <a:avLst/>
          </a:prstGeom>
        </p:spPr>
      </p:pic>
      <p:pic>
        <p:nvPicPr>
          <p:cNvPr id="9" name="object 9"/>
          <p:cNvPicPr/>
          <p:nvPr/>
        </p:nvPicPr>
        <p:blipFill>
          <a:blip r:embed="rId7"/>
          <a:stretch>
            <a:fillRect/>
          </a:stretch>
        </p:blipFill>
        <p:spPr>
          <a:xfrm>
            <a:off x="7997825" y="2108200"/>
            <a:ext cx="3293433" cy="3057524"/>
          </a:xfrm>
          <a:prstGeom prst="rect">
            <a:avLst/>
          </a:prstGeom>
        </p:spPr>
      </p:pic>
      <p:sp>
        <p:nvSpPr>
          <p:cNvPr id="10" name="object 10"/>
          <p:cNvSpPr txBox="1">
            <a:spLocks noGrp="1"/>
          </p:cNvSpPr>
          <p:nvPr>
            <p:ph type="title"/>
          </p:nvPr>
        </p:nvSpPr>
        <p:spPr>
          <a:xfrm>
            <a:off x="1546225" y="323850"/>
            <a:ext cx="2197100" cy="459740"/>
          </a:xfrm>
          <a:prstGeom prst="rect">
            <a:avLst/>
          </a:prstGeom>
        </p:spPr>
        <p:txBody>
          <a:bodyPr vert="horz" wrap="square" lIns="0" tIns="12700" rIns="0" bIns="0" rtlCol="0">
            <a:spAutoFit/>
          </a:bodyPr>
          <a:lstStyle/>
          <a:p>
            <a:pPr marL="12700">
              <a:lnSpc>
                <a:spcPct val="100000"/>
              </a:lnSpc>
              <a:spcBef>
                <a:spcPts val="100"/>
              </a:spcBef>
            </a:pPr>
            <a:r>
              <a:rPr sz="2850" b="1" spc="-10">
                <a:solidFill>
                  <a:srgbClr val="FFFFFF"/>
                </a:solidFill>
                <a:latin typeface="Microsoft JhengHei"/>
                <a:cs typeface="Microsoft JhengHei"/>
              </a:rPr>
              <a:t>用户体验设计</a:t>
            </a:r>
            <a:endParaRPr sz="2850">
              <a:latin typeface="Microsoft JhengHei"/>
              <a:cs typeface="Microsoft JhengHei"/>
            </a:endParaRPr>
          </a:p>
        </p:txBody>
      </p:sp>
      <p:sp>
        <p:nvSpPr>
          <p:cNvPr id="11" name="object 11"/>
          <p:cNvSpPr txBox="1"/>
          <p:nvPr/>
        </p:nvSpPr>
        <p:spPr>
          <a:xfrm>
            <a:off x="984250" y="1786889"/>
            <a:ext cx="5854700" cy="1873250"/>
          </a:xfrm>
          <a:prstGeom prst="rect">
            <a:avLst/>
          </a:prstGeom>
        </p:spPr>
        <p:txBody>
          <a:bodyPr vert="horz" wrap="square" lIns="0" tIns="12700" rIns="0" bIns="0" rtlCol="0">
            <a:spAutoFit/>
          </a:bodyPr>
          <a:lstStyle/>
          <a:p>
            <a:pPr marL="12700" marR="5080" indent="162560">
              <a:lnSpc>
                <a:spcPct val="143500"/>
              </a:lnSpc>
              <a:spcBef>
                <a:spcPts val="100"/>
              </a:spcBef>
              <a:buSzPct val="92592"/>
              <a:buAutoNum type="arabicPeriod"/>
              <a:tabLst>
                <a:tab pos="175260"/>
              </a:tabLst>
            </a:pPr>
            <a:r>
              <a:rPr sz="1350" spc="-75">
                <a:latin typeface="宋体"/>
                <a:cs typeface="宋体"/>
              </a:rPr>
              <a:t>用户体验设计是虚拟现实社交网络设计的重要组成部分，能够直接影响用户的使用感受和满意度。</a:t>
            </a:r>
            <a:endParaRPr sz="1350">
              <a:latin typeface="宋体"/>
              <a:cs typeface="宋体"/>
            </a:endParaRPr>
          </a:p>
          <a:p>
            <a:pPr marL="12700" marR="5080" indent="162560">
              <a:lnSpc>
                <a:spcPct val="143500"/>
              </a:lnSpc>
              <a:spcBef>
                <a:spcPts val="300"/>
              </a:spcBef>
              <a:buSzPct val="92592"/>
              <a:buAutoNum type="arabicPeriod"/>
              <a:tabLst>
                <a:tab pos="175260"/>
              </a:tabLst>
            </a:pPr>
            <a:r>
              <a:rPr sz="1350" spc="-75">
                <a:latin typeface="宋体"/>
                <a:cs typeface="宋体"/>
              </a:rPr>
              <a:t>用户体验设计需要从用户的角度出发，考虑用户的需求、习惯和心理，提供符合用户期望的交互方式和界面设计。</a:t>
            </a:r>
            <a:endParaRPr sz="1350">
              <a:latin typeface="宋体"/>
              <a:cs typeface="宋体"/>
            </a:endParaRPr>
          </a:p>
          <a:p>
            <a:pPr marL="12700" marR="5080" indent="162560">
              <a:lnSpc>
                <a:spcPct val="143500"/>
              </a:lnSpc>
              <a:spcBef>
                <a:spcPts val="300"/>
              </a:spcBef>
              <a:buSzPct val="92592"/>
              <a:buAutoNum type="arabicPeriod"/>
              <a:tabLst>
                <a:tab pos="175260"/>
              </a:tabLst>
            </a:pPr>
            <a:r>
              <a:rPr sz="1350" spc="-75">
                <a:latin typeface="宋体"/>
                <a:cs typeface="宋体"/>
              </a:rPr>
              <a:t>用户体验设计能够提高用户的参与度和留存率，从而提升虚拟现实社交网络的</a:t>
            </a:r>
            <a:r>
              <a:rPr sz="1350" spc="-60">
                <a:latin typeface="宋体"/>
                <a:cs typeface="宋体"/>
              </a:rPr>
              <a:t>商业价值。</a:t>
            </a:r>
            <a:endParaRPr sz="1350">
              <a:latin typeface="宋体"/>
              <a:cs typeface="宋体"/>
            </a:endParaRPr>
          </a:p>
        </p:txBody>
      </p:sp>
      <p:pic>
        <p:nvPicPr>
          <p:cNvPr id="12" name="object 12"/>
          <p:cNvPicPr/>
          <p:nvPr/>
        </p:nvPicPr>
        <p:blipFill>
          <a:blip r:embed="rId8"/>
          <a:stretch>
            <a:fillRect/>
          </a:stretch>
        </p:blipFill>
        <p:spPr>
          <a:xfrm>
            <a:off x="1168400" y="3851275"/>
            <a:ext cx="5915025" cy="495300"/>
          </a:xfrm>
          <a:prstGeom prst="rect">
            <a:avLst/>
          </a:prstGeom>
        </p:spPr>
      </p:pic>
      <p:sp>
        <p:nvSpPr>
          <p:cNvPr id="13" name="object 13"/>
          <p:cNvSpPr txBox="1"/>
          <p:nvPr/>
        </p:nvSpPr>
        <p:spPr>
          <a:xfrm>
            <a:off x="1003300" y="3914775"/>
            <a:ext cx="5854700" cy="2364740"/>
          </a:xfrm>
          <a:prstGeom prst="rect">
            <a:avLst/>
          </a:prstGeom>
        </p:spPr>
        <p:txBody>
          <a:bodyPr vert="horz" wrap="square" lIns="0" tIns="15875" rIns="0" bIns="0" rtlCol="0">
            <a:spAutoFit/>
          </a:bodyPr>
          <a:lstStyle/>
          <a:p>
            <a:pPr marL="371475" algn="ctr">
              <a:lnSpc>
                <a:spcPct val="100000"/>
              </a:lnSpc>
              <a:spcBef>
                <a:spcPts val="125"/>
              </a:spcBef>
            </a:pPr>
            <a:r>
              <a:rPr sz="1850" b="1">
                <a:solidFill>
                  <a:srgbClr val="FFFFFF"/>
                </a:solidFill>
                <a:latin typeface="Microsoft JhengHei"/>
                <a:cs typeface="Microsoft JhengHei"/>
              </a:rPr>
              <a:t>用户需求分</a:t>
            </a:r>
            <a:r>
              <a:rPr sz="1850" b="1" spc="-50">
                <a:solidFill>
                  <a:srgbClr val="FFFFFF"/>
                </a:solidFill>
                <a:latin typeface="Microsoft JhengHei"/>
                <a:cs typeface="Microsoft JhengHei"/>
              </a:rPr>
              <a:t>析</a:t>
            </a:r>
            <a:endParaRPr sz="1850">
              <a:latin typeface="Microsoft JhengHei"/>
              <a:cs typeface="Microsoft JhengHei"/>
            </a:endParaRPr>
          </a:p>
          <a:p>
            <a:pPr marL="12700" marR="5080" indent="162560">
              <a:lnSpc>
                <a:spcPct val="143500"/>
              </a:lnSpc>
              <a:spcBef>
                <a:spcPts val="1625"/>
              </a:spcBef>
              <a:buSzPct val="92592"/>
              <a:buAutoNum type="arabicPeriod"/>
              <a:tabLst>
                <a:tab pos="175260"/>
              </a:tabLst>
            </a:pPr>
            <a:r>
              <a:rPr sz="1350" spc="-75">
                <a:latin typeface="宋体"/>
                <a:cs typeface="宋体"/>
              </a:rPr>
              <a:t>用户需求分析是用户体验设计的基础，需要通过问卷调查、用户访谈等方式收集用户的需求和反馈。</a:t>
            </a:r>
            <a:endParaRPr sz="1350">
              <a:latin typeface="宋体"/>
              <a:cs typeface="宋体"/>
            </a:endParaRPr>
          </a:p>
          <a:p>
            <a:pPr marL="12700" marR="5080" indent="162560">
              <a:lnSpc>
                <a:spcPct val="143500"/>
              </a:lnSpc>
              <a:spcBef>
                <a:spcPts val="300"/>
              </a:spcBef>
              <a:buSzPct val="92592"/>
              <a:buAutoNum type="arabicPeriod"/>
              <a:tabLst>
                <a:tab pos="175260"/>
              </a:tabLst>
            </a:pPr>
            <a:r>
              <a:rPr sz="1350" spc="-75">
                <a:latin typeface="宋体"/>
                <a:cs typeface="宋体"/>
              </a:rPr>
              <a:t>用户需求分析需要深入理解用户的需求，包括用户的基本需求、期望需求和潜</a:t>
            </a:r>
            <a:r>
              <a:rPr sz="1350" spc="-55">
                <a:latin typeface="宋体"/>
                <a:cs typeface="宋体"/>
              </a:rPr>
              <a:t>在需求。</a:t>
            </a:r>
            <a:endParaRPr sz="1350">
              <a:latin typeface="宋体"/>
              <a:cs typeface="宋体"/>
            </a:endParaRPr>
          </a:p>
          <a:p>
            <a:pPr marL="12700" marR="5080" indent="162560">
              <a:lnSpc>
                <a:spcPct val="143500"/>
              </a:lnSpc>
              <a:spcBef>
                <a:spcPts val="300"/>
              </a:spcBef>
              <a:buSzPct val="92592"/>
              <a:buAutoNum type="arabicPeriod"/>
              <a:tabLst>
                <a:tab pos="175260"/>
              </a:tabLst>
            </a:pPr>
            <a:r>
              <a:rPr sz="1350" spc="-75">
                <a:latin typeface="宋体"/>
                <a:cs typeface="宋体"/>
              </a:rPr>
              <a:t>用户需求分析需要考虑用户的不同群体和场景，提供个性化和差异化的用户体</a:t>
            </a:r>
            <a:r>
              <a:rPr sz="1350" spc="-55">
                <a:latin typeface="宋体"/>
                <a:cs typeface="宋体"/>
              </a:rPr>
              <a:t>验设计。</a:t>
            </a:r>
            <a:endParaRPr sz="1350">
              <a:latin typeface="宋体"/>
              <a:cs typeface="宋体"/>
            </a:endParaRPr>
          </a:p>
        </p:txBody>
      </p:sp>
      <p:pic>
        <p:nvPicPr>
          <p:cNvPr id="14" name="object 14"/>
          <p:cNvPicPr/>
          <p:nvPr/>
        </p:nvPicPr>
        <p:blipFill>
          <a:blip r:embed="rId8"/>
          <a:stretch>
            <a:fillRect/>
          </a:stretch>
        </p:blipFill>
        <p:spPr>
          <a:xfrm>
            <a:off x="1168400" y="1146175"/>
            <a:ext cx="5915025" cy="495300"/>
          </a:xfrm>
          <a:prstGeom prst="rect">
            <a:avLst/>
          </a:prstGeom>
        </p:spPr>
      </p:pic>
      <p:sp>
        <p:nvSpPr>
          <p:cNvPr id="15" name="object 15"/>
          <p:cNvSpPr txBox="1"/>
          <p:nvPr/>
        </p:nvSpPr>
        <p:spPr>
          <a:xfrm>
            <a:off x="2913062" y="1209675"/>
            <a:ext cx="2406650" cy="311150"/>
          </a:xfrm>
          <a:prstGeom prst="rect">
            <a:avLst/>
          </a:prstGeom>
        </p:spPr>
        <p:txBody>
          <a:bodyPr vert="horz" wrap="square" lIns="0" tIns="15875" rIns="0" bIns="0" rtlCol="0">
            <a:spAutoFit/>
          </a:bodyPr>
          <a:lstStyle/>
          <a:p>
            <a:pPr marL="12700">
              <a:lnSpc>
                <a:spcPct val="100000"/>
              </a:lnSpc>
              <a:spcBef>
                <a:spcPts val="125"/>
              </a:spcBef>
            </a:pPr>
            <a:r>
              <a:rPr sz="1850" b="1">
                <a:solidFill>
                  <a:srgbClr val="FFFFFF"/>
                </a:solidFill>
                <a:latin typeface="Microsoft JhengHei"/>
                <a:cs typeface="Microsoft JhengHei"/>
              </a:rPr>
              <a:t>用户体验设计的重要</a:t>
            </a:r>
            <a:r>
              <a:rPr sz="1850" b="1" spc="-50">
                <a:solidFill>
                  <a:srgbClr val="FFFFFF"/>
                </a:solidFill>
                <a:latin typeface="Microsoft JhengHei"/>
                <a:cs typeface="Microsoft JhengHei"/>
              </a:rPr>
              <a:t>性</a:t>
            </a:r>
            <a:endParaRPr sz="185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3975" y="1546225"/>
            <a:ext cx="11610975" cy="5038725"/>
            <a:chOff x="53975" y="1546225"/>
            <a:chExt cx="11610975" cy="5038725"/>
          </a:xfrm>
        </p:grpSpPr>
        <p:pic>
          <p:nvPicPr>
            <p:cNvPr id="3" name="object 3"/>
            <p:cNvPicPr/>
            <p:nvPr/>
          </p:nvPicPr>
          <p:blipFill>
            <a:blip r:embed="rId2"/>
            <a:stretch>
              <a:fillRect/>
            </a:stretch>
          </p:blipFill>
          <p:spPr>
            <a:xfrm>
              <a:off x="53975" y="5365750"/>
              <a:ext cx="11610975" cy="1219200"/>
            </a:xfrm>
            <a:prstGeom prst="rect">
              <a:avLst/>
            </a:prstGeom>
          </p:spPr>
        </p:pic>
        <p:pic>
          <p:nvPicPr>
            <p:cNvPr id="4" name="object 4"/>
            <p:cNvPicPr/>
            <p:nvPr/>
          </p:nvPicPr>
          <p:blipFill>
            <a:blip r:embed="rId3"/>
            <a:stretch>
              <a:fillRect/>
            </a:stretch>
          </p:blipFill>
          <p:spPr>
            <a:xfrm>
              <a:off x="6369050" y="1546225"/>
              <a:ext cx="4429125" cy="4572000"/>
            </a:xfrm>
            <a:prstGeom prst="rect">
              <a:avLst/>
            </a:prstGeom>
          </p:spPr>
        </p:pic>
        <p:pic>
          <p:nvPicPr>
            <p:cNvPr id="5" name="object 5"/>
            <p:cNvPicPr/>
            <p:nvPr/>
          </p:nvPicPr>
          <p:blipFill>
            <a:blip r:embed="rId3"/>
            <a:stretch>
              <a:fillRect/>
            </a:stretch>
          </p:blipFill>
          <p:spPr>
            <a:xfrm>
              <a:off x="949325" y="1546225"/>
              <a:ext cx="4429125" cy="4572000"/>
            </a:xfrm>
            <a:prstGeom prst="rect">
              <a:avLst/>
            </a:prstGeom>
          </p:spPr>
        </p:pic>
      </p:grpSp>
      <p:grpSp>
        <p:nvGrpSpPr>
          <p:cNvPr id="6" name="object 6"/>
          <p:cNvGrpSpPr/>
          <p:nvPr/>
        </p:nvGrpSpPr>
        <p:grpSpPr>
          <a:xfrm>
            <a:off x="711200" y="1317625"/>
            <a:ext cx="304800" cy="238125"/>
            <a:chOff x="711200" y="1317625"/>
            <a:chExt cx="304800" cy="238125"/>
          </a:xfrm>
        </p:grpSpPr>
        <p:pic>
          <p:nvPicPr>
            <p:cNvPr id="7" name="object 7"/>
            <p:cNvPicPr/>
            <p:nvPr/>
          </p:nvPicPr>
          <p:blipFill>
            <a:blip r:embed="rId4"/>
            <a:stretch>
              <a:fillRect/>
            </a:stretch>
          </p:blipFill>
          <p:spPr>
            <a:xfrm>
              <a:off x="749300" y="1317625"/>
              <a:ext cx="152400" cy="85725"/>
            </a:xfrm>
            <a:prstGeom prst="rect">
              <a:avLst/>
            </a:prstGeom>
          </p:spPr>
        </p:pic>
        <p:pic>
          <p:nvPicPr>
            <p:cNvPr id="8" name="object 8"/>
            <p:cNvPicPr/>
            <p:nvPr/>
          </p:nvPicPr>
          <p:blipFill>
            <a:blip r:embed="rId5"/>
            <a:stretch>
              <a:fillRect/>
            </a:stretch>
          </p:blipFill>
          <p:spPr>
            <a:xfrm>
              <a:off x="863600" y="1365250"/>
              <a:ext cx="152400" cy="133350"/>
            </a:xfrm>
            <a:prstGeom prst="rect">
              <a:avLst/>
            </a:prstGeom>
          </p:spPr>
        </p:pic>
        <p:pic>
          <p:nvPicPr>
            <p:cNvPr id="9" name="object 9"/>
            <p:cNvPicPr/>
            <p:nvPr/>
          </p:nvPicPr>
          <p:blipFill>
            <a:blip r:embed="rId6"/>
            <a:stretch>
              <a:fillRect/>
            </a:stretch>
          </p:blipFill>
          <p:spPr>
            <a:xfrm>
              <a:off x="711200" y="1403350"/>
              <a:ext cx="190500" cy="152400"/>
            </a:xfrm>
            <a:prstGeom prst="rect">
              <a:avLst/>
            </a:prstGeom>
          </p:spPr>
        </p:pic>
      </p:grpSp>
      <p:grpSp>
        <p:nvGrpSpPr>
          <p:cNvPr id="10" name="object 10"/>
          <p:cNvGrpSpPr/>
          <p:nvPr/>
        </p:nvGrpSpPr>
        <p:grpSpPr>
          <a:xfrm>
            <a:off x="2235200" y="812800"/>
            <a:ext cx="1609725" cy="1609725"/>
            <a:chOff x="2235200" y="812800"/>
            <a:chExt cx="1609725" cy="1609725"/>
          </a:xfrm>
        </p:grpSpPr>
        <p:pic>
          <p:nvPicPr>
            <p:cNvPr id="11" name="object 11"/>
            <p:cNvPicPr/>
            <p:nvPr/>
          </p:nvPicPr>
          <p:blipFill>
            <a:blip r:embed="rId7"/>
            <a:stretch>
              <a:fillRect/>
            </a:stretch>
          </p:blipFill>
          <p:spPr>
            <a:xfrm>
              <a:off x="2263775" y="841375"/>
              <a:ext cx="1581150" cy="1581150"/>
            </a:xfrm>
            <a:prstGeom prst="rect">
              <a:avLst/>
            </a:prstGeom>
          </p:spPr>
        </p:pic>
        <p:pic>
          <p:nvPicPr>
            <p:cNvPr id="12" name="object 12"/>
            <p:cNvPicPr/>
            <p:nvPr/>
          </p:nvPicPr>
          <p:blipFill>
            <a:blip r:embed="rId8"/>
            <a:stretch>
              <a:fillRect/>
            </a:stretch>
          </p:blipFill>
          <p:spPr>
            <a:xfrm>
              <a:off x="2473325" y="1050925"/>
              <a:ext cx="1066800" cy="1066800"/>
            </a:xfrm>
            <a:prstGeom prst="rect">
              <a:avLst/>
            </a:prstGeom>
          </p:spPr>
        </p:pic>
        <p:pic>
          <p:nvPicPr>
            <p:cNvPr id="13" name="object 13"/>
            <p:cNvPicPr/>
            <p:nvPr/>
          </p:nvPicPr>
          <p:blipFill>
            <a:blip r:embed="rId9"/>
            <a:stretch>
              <a:fillRect/>
            </a:stretch>
          </p:blipFill>
          <p:spPr>
            <a:xfrm>
              <a:off x="2387600" y="965200"/>
              <a:ext cx="1238250" cy="1238250"/>
            </a:xfrm>
            <a:prstGeom prst="rect">
              <a:avLst/>
            </a:prstGeom>
          </p:spPr>
        </p:pic>
        <p:pic>
          <p:nvPicPr>
            <p:cNvPr id="14" name="object 14"/>
            <p:cNvPicPr/>
            <p:nvPr/>
          </p:nvPicPr>
          <p:blipFill>
            <a:blip r:embed="rId10"/>
            <a:stretch>
              <a:fillRect/>
            </a:stretch>
          </p:blipFill>
          <p:spPr>
            <a:xfrm>
              <a:off x="2235200" y="812800"/>
              <a:ext cx="1524000" cy="1524000"/>
            </a:xfrm>
            <a:prstGeom prst="rect">
              <a:avLst/>
            </a:prstGeom>
          </p:spPr>
        </p:pic>
        <p:pic>
          <p:nvPicPr>
            <p:cNvPr id="15" name="object 15"/>
            <p:cNvPicPr/>
            <p:nvPr/>
          </p:nvPicPr>
          <p:blipFill>
            <a:blip r:embed="rId11"/>
            <a:stretch>
              <a:fillRect/>
            </a:stretch>
          </p:blipFill>
          <p:spPr>
            <a:xfrm>
              <a:off x="2682875" y="1270000"/>
              <a:ext cx="628650" cy="619125"/>
            </a:xfrm>
            <a:prstGeom prst="rect">
              <a:avLst/>
            </a:prstGeom>
          </p:spPr>
        </p:pic>
      </p:grpSp>
      <p:grpSp>
        <p:nvGrpSpPr>
          <p:cNvPr id="16" name="object 16"/>
          <p:cNvGrpSpPr/>
          <p:nvPr/>
        </p:nvGrpSpPr>
        <p:grpSpPr>
          <a:xfrm>
            <a:off x="7902575" y="774700"/>
            <a:ext cx="1609725" cy="1609725"/>
            <a:chOff x="7902575" y="774700"/>
            <a:chExt cx="1609725" cy="1609725"/>
          </a:xfrm>
        </p:grpSpPr>
        <p:pic>
          <p:nvPicPr>
            <p:cNvPr id="17" name="object 17"/>
            <p:cNvPicPr/>
            <p:nvPr/>
          </p:nvPicPr>
          <p:blipFill>
            <a:blip r:embed="rId7"/>
            <a:stretch>
              <a:fillRect/>
            </a:stretch>
          </p:blipFill>
          <p:spPr>
            <a:xfrm>
              <a:off x="7931150" y="803275"/>
              <a:ext cx="1581150" cy="1581150"/>
            </a:xfrm>
            <a:prstGeom prst="rect">
              <a:avLst/>
            </a:prstGeom>
          </p:spPr>
        </p:pic>
        <p:pic>
          <p:nvPicPr>
            <p:cNvPr id="18" name="object 18"/>
            <p:cNvPicPr/>
            <p:nvPr/>
          </p:nvPicPr>
          <p:blipFill>
            <a:blip r:embed="rId8"/>
            <a:stretch>
              <a:fillRect/>
            </a:stretch>
          </p:blipFill>
          <p:spPr>
            <a:xfrm>
              <a:off x="8140700" y="1012825"/>
              <a:ext cx="1066800" cy="1066800"/>
            </a:xfrm>
            <a:prstGeom prst="rect">
              <a:avLst/>
            </a:prstGeom>
          </p:spPr>
        </p:pic>
        <p:pic>
          <p:nvPicPr>
            <p:cNvPr id="19" name="object 19"/>
            <p:cNvPicPr/>
            <p:nvPr/>
          </p:nvPicPr>
          <p:blipFill>
            <a:blip r:embed="rId9"/>
            <a:stretch>
              <a:fillRect/>
            </a:stretch>
          </p:blipFill>
          <p:spPr>
            <a:xfrm>
              <a:off x="8054975" y="927100"/>
              <a:ext cx="1238250" cy="1238250"/>
            </a:xfrm>
            <a:prstGeom prst="rect">
              <a:avLst/>
            </a:prstGeom>
          </p:spPr>
        </p:pic>
        <p:pic>
          <p:nvPicPr>
            <p:cNvPr id="20" name="object 20"/>
            <p:cNvPicPr/>
            <p:nvPr/>
          </p:nvPicPr>
          <p:blipFill>
            <a:blip r:embed="rId10"/>
            <a:stretch>
              <a:fillRect/>
            </a:stretch>
          </p:blipFill>
          <p:spPr>
            <a:xfrm>
              <a:off x="7902575" y="774700"/>
              <a:ext cx="1524000" cy="1524000"/>
            </a:xfrm>
            <a:prstGeom prst="rect">
              <a:avLst/>
            </a:prstGeom>
          </p:spPr>
        </p:pic>
        <p:pic>
          <p:nvPicPr>
            <p:cNvPr id="21" name="object 21"/>
            <p:cNvPicPr/>
            <p:nvPr/>
          </p:nvPicPr>
          <p:blipFill>
            <a:blip r:embed="rId11"/>
            <a:stretch>
              <a:fillRect/>
            </a:stretch>
          </p:blipFill>
          <p:spPr>
            <a:xfrm>
              <a:off x="8350250" y="1231900"/>
              <a:ext cx="628650" cy="619125"/>
            </a:xfrm>
            <a:prstGeom prst="rect">
              <a:avLst/>
            </a:prstGeom>
          </p:spPr>
        </p:pic>
      </p:grpSp>
      <p:sp>
        <p:nvSpPr>
          <p:cNvPr id="22" name="object 22"/>
          <p:cNvSpPr txBox="1">
            <a:spLocks noGrp="1"/>
          </p:cNvSpPr>
          <p:nvPr>
            <p:ph type="title"/>
          </p:nvPr>
        </p:nvSpPr>
        <p:spPr>
          <a:xfrm>
            <a:off x="1612900" y="314325"/>
            <a:ext cx="2197100" cy="459740"/>
          </a:xfrm>
          <a:prstGeom prst="rect">
            <a:avLst/>
          </a:prstGeom>
        </p:spPr>
        <p:txBody>
          <a:bodyPr vert="horz" wrap="square" lIns="0" tIns="12700" rIns="0" bIns="0" rtlCol="0">
            <a:spAutoFit/>
          </a:bodyPr>
          <a:lstStyle/>
          <a:p>
            <a:pPr marL="12700">
              <a:lnSpc>
                <a:spcPct val="100000"/>
              </a:lnSpc>
              <a:spcBef>
                <a:spcPts val="100"/>
              </a:spcBef>
            </a:pPr>
            <a:r>
              <a:rPr sz="2850" b="1" spc="-10">
                <a:solidFill>
                  <a:srgbClr val="FFFFFF"/>
                </a:solidFill>
                <a:latin typeface="Microsoft JhengHei"/>
                <a:cs typeface="Microsoft JhengHei"/>
              </a:rPr>
              <a:t>用户体验设计</a:t>
            </a:r>
            <a:endParaRPr sz="2850">
              <a:latin typeface="Microsoft JhengHei"/>
              <a:cs typeface="Microsoft JhengHei"/>
            </a:endParaRPr>
          </a:p>
        </p:txBody>
      </p:sp>
      <p:sp>
        <p:nvSpPr>
          <p:cNvPr id="23" name="object 23"/>
          <p:cNvSpPr txBox="1"/>
          <p:nvPr/>
        </p:nvSpPr>
        <p:spPr>
          <a:xfrm>
            <a:off x="2417762" y="2314575"/>
            <a:ext cx="1454150" cy="311150"/>
          </a:xfrm>
          <a:prstGeom prst="rect">
            <a:avLst/>
          </a:prstGeom>
        </p:spPr>
        <p:txBody>
          <a:bodyPr vert="horz" wrap="square" lIns="0" tIns="15875" rIns="0" bIns="0" rtlCol="0">
            <a:spAutoFit/>
          </a:bodyPr>
          <a:lstStyle/>
          <a:p>
            <a:pPr marL="12700">
              <a:lnSpc>
                <a:spcPct val="100000"/>
              </a:lnSpc>
              <a:spcBef>
                <a:spcPts val="125"/>
              </a:spcBef>
            </a:pPr>
            <a:r>
              <a:rPr sz="1850" b="1">
                <a:latin typeface="Microsoft JhengHei"/>
                <a:cs typeface="Microsoft JhengHei"/>
              </a:rPr>
              <a:t>用户行为分</a:t>
            </a:r>
            <a:r>
              <a:rPr sz="1850" b="1" spc="-50">
                <a:latin typeface="Microsoft JhengHei"/>
                <a:cs typeface="Microsoft JhengHei"/>
              </a:rPr>
              <a:t>析</a:t>
            </a:r>
            <a:endParaRPr sz="1850">
              <a:latin typeface="Microsoft JhengHei"/>
              <a:cs typeface="Microsoft JhengHei"/>
            </a:endParaRPr>
          </a:p>
        </p:txBody>
      </p:sp>
      <p:sp>
        <p:nvSpPr>
          <p:cNvPr id="24" name="object 24"/>
          <p:cNvSpPr txBox="1"/>
          <p:nvPr/>
        </p:nvSpPr>
        <p:spPr>
          <a:xfrm>
            <a:off x="1155700" y="306705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1</a:t>
            </a:r>
            <a:r>
              <a:rPr sz="1100" spc="-60">
                <a:latin typeface="宋体"/>
                <a:cs typeface="宋体"/>
              </a:rPr>
              <a:t>.用户行为分析是用户体验设计的重要依据，需要通过数据挖掘和用户行为分析工具收集和分析用户的行为数据。</a:t>
            </a:r>
            <a:endParaRPr sz="1100">
              <a:latin typeface="宋体"/>
              <a:cs typeface="宋体"/>
            </a:endParaRPr>
          </a:p>
        </p:txBody>
      </p:sp>
      <p:sp>
        <p:nvSpPr>
          <p:cNvPr id="25" name="object 25"/>
          <p:cNvSpPr txBox="1"/>
          <p:nvPr/>
        </p:nvSpPr>
        <p:spPr>
          <a:xfrm>
            <a:off x="1155700" y="3609975"/>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2</a:t>
            </a:r>
            <a:r>
              <a:rPr sz="1100" spc="-60">
                <a:latin typeface="宋体"/>
                <a:cs typeface="宋体"/>
              </a:rPr>
              <a:t>.用户行为分析需要深入理解用户的行为模式和习惯，包括用户的使用频率、使用时长、使用路径等。</a:t>
            </a:r>
            <a:endParaRPr sz="1100">
              <a:latin typeface="宋体"/>
              <a:cs typeface="宋体"/>
            </a:endParaRPr>
          </a:p>
        </p:txBody>
      </p:sp>
      <p:sp>
        <p:nvSpPr>
          <p:cNvPr id="26" name="object 26"/>
          <p:cNvSpPr txBox="1"/>
          <p:nvPr/>
        </p:nvSpPr>
        <p:spPr>
          <a:xfrm>
            <a:off x="1155700" y="415290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3</a:t>
            </a:r>
            <a:r>
              <a:rPr sz="1100" spc="-60">
                <a:latin typeface="宋体"/>
                <a:cs typeface="宋体"/>
              </a:rPr>
              <a:t>.用户行为分析需要考虑用户的行为变化和趋势，提供适应性和灵活性的用户体验设计。</a:t>
            </a:r>
            <a:endParaRPr sz="1100">
              <a:latin typeface="宋体"/>
              <a:cs typeface="宋体"/>
            </a:endParaRPr>
          </a:p>
        </p:txBody>
      </p:sp>
      <p:sp>
        <p:nvSpPr>
          <p:cNvPr id="27" name="object 27"/>
          <p:cNvSpPr txBox="1"/>
          <p:nvPr/>
        </p:nvSpPr>
        <p:spPr>
          <a:xfrm>
            <a:off x="8047037" y="2305050"/>
            <a:ext cx="977900" cy="311150"/>
          </a:xfrm>
          <a:prstGeom prst="rect">
            <a:avLst/>
          </a:prstGeom>
        </p:spPr>
        <p:txBody>
          <a:bodyPr vert="horz" wrap="square" lIns="0" tIns="15875" rIns="0" bIns="0" rtlCol="0">
            <a:spAutoFit/>
          </a:bodyPr>
          <a:lstStyle/>
          <a:p>
            <a:pPr marL="12700">
              <a:lnSpc>
                <a:spcPct val="100000"/>
              </a:lnSpc>
              <a:spcBef>
                <a:spcPts val="125"/>
              </a:spcBef>
            </a:pPr>
            <a:r>
              <a:rPr sz="1850" b="1">
                <a:latin typeface="Microsoft JhengHei"/>
                <a:cs typeface="Microsoft JhengHei"/>
              </a:rPr>
              <a:t>界面设</a:t>
            </a:r>
            <a:r>
              <a:rPr sz="1850" b="1" spc="-50">
                <a:latin typeface="Microsoft JhengHei"/>
                <a:cs typeface="Microsoft JhengHei"/>
              </a:rPr>
              <a:t>计</a:t>
            </a:r>
            <a:endParaRPr sz="1850">
              <a:latin typeface="Microsoft JhengHei"/>
              <a:cs typeface="Microsoft JhengHei"/>
            </a:endParaRPr>
          </a:p>
        </p:txBody>
      </p:sp>
      <p:sp>
        <p:nvSpPr>
          <p:cNvPr id="28" name="object 28"/>
          <p:cNvSpPr txBox="1"/>
          <p:nvPr/>
        </p:nvSpPr>
        <p:spPr>
          <a:xfrm>
            <a:off x="6546850" y="306705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1</a:t>
            </a:r>
            <a:r>
              <a:rPr sz="1100" spc="-60">
                <a:latin typeface="宋体"/>
                <a:cs typeface="宋体"/>
              </a:rPr>
              <a:t>.界面设计是用户体验设计的重要组成部分，需要考虑界面的布局、颜色、字体、图标等因素。</a:t>
            </a:r>
            <a:endParaRPr sz="1100">
              <a:latin typeface="宋体"/>
              <a:cs typeface="宋体"/>
            </a:endParaRPr>
          </a:p>
        </p:txBody>
      </p:sp>
      <p:sp>
        <p:nvSpPr>
          <p:cNvPr id="29" name="object 29"/>
          <p:cNvSpPr txBox="1"/>
          <p:nvPr/>
        </p:nvSpPr>
        <p:spPr>
          <a:xfrm>
            <a:off x="6546850" y="3609975"/>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2</a:t>
            </a:r>
            <a:r>
              <a:rPr sz="1100" spc="-60">
                <a:latin typeface="宋体"/>
                <a:cs typeface="宋体"/>
              </a:rPr>
              <a:t>.界面设计需要提供清晰、简洁、易用的交互方式，减少用户的认知负担和操作难度。</a:t>
            </a:r>
            <a:endParaRPr sz="1100">
              <a:latin typeface="宋体"/>
              <a:cs typeface="宋体"/>
            </a:endParaRPr>
          </a:p>
        </p:txBody>
      </p:sp>
      <p:sp>
        <p:nvSpPr>
          <p:cNvPr id="30" name="object 30"/>
          <p:cNvSpPr txBox="1"/>
          <p:nvPr/>
        </p:nvSpPr>
        <p:spPr>
          <a:xfrm>
            <a:off x="6546850" y="415290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3</a:t>
            </a:r>
            <a:r>
              <a:rPr sz="1100" spc="-60">
                <a:latin typeface="宋体"/>
                <a:cs typeface="宋体"/>
              </a:rPr>
              <a:t>.界面设计需要考虑不同设备和平台的兼容性，提供一致性和跨平台的用户体验设计。</a:t>
            </a:r>
            <a:endParaRPr sz="11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3975" y="1546225"/>
            <a:ext cx="11610975" cy="5038725"/>
            <a:chOff x="53975" y="1546225"/>
            <a:chExt cx="11610975" cy="5038725"/>
          </a:xfrm>
        </p:grpSpPr>
        <p:pic>
          <p:nvPicPr>
            <p:cNvPr id="3" name="object 3"/>
            <p:cNvPicPr/>
            <p:nvPr/>
          </p:nvPicPr>
          <p:blipFill>
            <a:blip r:embed="rId2"/>
            <a:stretch>
              <a:fillRect/>
            </a:stretch>
          </p:blipFill>
          <p:spPr>
            <a:xfrm>
              <a:off x="53975" y="5365750"/>
              <a:ext cx="11610975" cy="1219200"/>
            </a:xfrm>
            <a:prstGeom prst="rect">
              <a:avLst/>
            </a:prstGeom>
          </p:spPr>
        </p:pic>
        <p:pic>
          <p:nvPicPr>
            <p:cNvPr id="4" name="object 4"/>
            <p:cNvPicPr/>
            <p:nvPr/>
          </p:nvPicPr>
          <p:blipFill>
            <a:blip r:embed="rId3"/>
            <a:stretch>
              <a:fillRect/>
            </a:stretch>
          </p:blipFill>
          <p:spPr>
            <a:xfrm>
              <a:off x="6369050" y="1546225"/>
              <a:ext cx="4429125" cy="4572000"/>
            </a:xfrm>
            <a:prstGeom prst="rect">
              <a:avLst/>
            </a:prstGeom>
          </p:spPr>
        </p:pic>
        <p:pic>
          <p:nvPicPr>
            <p:cNvPr id="5" name="object 5"/>
            <p:cNvPicPr/>
            <p:nvPr/>
          </p:nvPicPr>
          <p:blipFill>
            <a:blip r:embed="rId3"/>
            <a:stretch>
              <a:fillRect/>
            </a:stretch>
          </p:blipFill>
          <p:spPr>
            <a:xfrm>
              <a:off x="949325" y="1546225"/>
              <a:ext cx="4429125" cy="4572000"/>
            </a:xfrm>
            <a:prstGeom prst="rect">
              <a:avLst/>
            </a:prstGeom>
          </p:spPr>
        </p:pic>
      </p:grpSp>
      <p:grpSp>
        <p:nvGrpSpPr>
          <p:cNvPr id="6" name="object 6"/>
          <p:cNvGrpSpPr/>
          <p:nvPr/>
        </p:nvGrpSpPr>
        <p:grpSpPr>
          <a:xfrm>
            <a:off x="711200" y="1317625"/>
            <a:ext cx="304800" cy="238125"/>
            <a:chOff x="711200" y="1317625"/>
            <a:chExt cx="304800" cy="238125"/>
          </a:xfrm>
        </p:grpSpPr>
        <p:pic>
          <p:nvPicPr>
            <p:cNvPr id="7" name="object 7"/>
            <p:cNvPicPr/>
            <p:nvPr/>
          </p:nvPicPr>
          <p:blipFill>
            <a:blip r:embed="rId4"/>
            <a:stretch>
              <a:fillRect/>
            </a:stretch>
          </p:blipFill>
          <p:spPr>
            <a:xfrm>
              <a:off x="749300" y="1317625"/>
              <a:ext cx="152400" cy="85725"/>
            </a:xfrm>
            <a:prstGeom prst="rect">
              <a:avLst/>
            </a:prstGeom>
          </p:spPr>
        </p:pic>
        <p:pic>
          <p:nvPicPr>
            <p:cNvPr id="8" name="object 8"/>
            <p:cNvPicPr/>
            <p:nvPr/>
          </p:nvPicPr>
          <p:blipFill>
            <a:blip r:embed="rId5"/>
            <a:stretch>
              <a:fillRect/>
            </a:stretch>
          </p:blipFill>
          <p:spPr>
            <a:xfrm>
              <a:off x="863600" y="1365250"/>
              <a:ext cx="152400" cy="133350"/>
            </a:xfrm>
            <a:prstGeom prst="rect">
              <a:avLst/>
            </a:prstGeom>
          </p:spPr>
        </p:pic>
        <p:pic>
          <p:nvPicPr>
            <p:cNvPr id="9" name="object 9"/>
            <p:cNvPicPr/>
            <p:nvPr/>
          </p:nvPicPr>
          <p:blipFill>
            <a:blip r:embed="rId6"/>
            <a:stretch>
              <a:fillRect/>
            </a:stretch>
          </p:blipFill>
          <p:spPr>
            <a:xfrm>
              <a:off x="711200" y="1403350"/>
              <a:ext cx="190500" cy="152400"/>
            </a:xfrm>
            <a:prstGeom prst="rect">
              <a:avLst/>
            </a:prstGeom>
          </p:spPr>
        </p:pic>
      </p:grpSp>
      <p:grpSp>
        <p:nvGrpSpPr>
          <p:cNvPr id="10" name="object 10"/>
          <p:cNvGrpSpPr/>
          <p:nvPr/>
        </p:nvGrpSpPr>
        <p:grpSpPr>
          <a:xfrm>
            <a:off x="2235200" y="812800"/>
            <a:ext cx="1609725" cy="1609725"/>
            <a:chOff x="2235200" y="812800"/>
            <a:chExt cx="1609725" cy="1609725"/>
          </a:xfrm>
        </p:grpSpPr>
        <p:pic>
          <p:nvPicPr>
            <p:cNvPr id="11" name="object 11"/>
            <p:cNvPicPr/>
            <p:nvPr/>
          </p:nvPicPr>
          <p:blipFill>
            <a:blip r:embed="rId7"/>
            <a:stretch>
              <a:fillRect/>
            </a:stretch>
          </p:blipFill>
          <p:spPr>
            <a:xfrm>
              <a:off x="2263775" y="841375"/>
              <a:ext cx="1581150" cy="1581150"/>
            </a:xfrm>
            <a:prstGeom prst="rect">
              <a:avLst/>
            </a:prstGeom>
          </p:spPr>
        </p:pic>
        <p:pic>
          <p:nvPicPr>
            <p:cNvPr id="12" name="object 12"/>
            <p:cNvPicPr/>
            <p:nvPr/>
          </p:nvPicPr>
          <p:blipFill>
            <a:blip r:embed="rId8"/>
            <a:stretch>
              <a:fillRect/>
            </a:stretch>
          </p:blipFill>
          <p:spPr>
            <a:xfrm>
              <a:off x="2473325" y="1050925"/>
              <a:ext cx="1066800" cy="1066800"/>
            </a:xfrm>
            <a:prstGeom prst="rect">
              <a:avLst/>
            </a:prstGeom>
          </p:spPr>
        </p:pic>
        <p:pic>
          <p:nvPicPr>
            <p:cNvPr id="13" name="object 13"/>
            <p:cNvPicPr/>
            <p:nvPr/>
          </p:nvPicPr>
          <p:blipFill>
            <a:blip r:embed="rId9"/>
            <a:stretch>
              <a:fillRect/>
            </a:stretch>
          </p:blipFill>
          <p:spPr>
            <a:xfrm>
              <a:off x="2387600" y="965200"/>
              <a:ext cx="1238250" cy="1238250"/>
            </a:xfrm>
            <a:prstGeom prst="rect">
              <a:avLst/>
            </a:prstGeom>
          </p:spPr>
        </p:pic>
        <p:pic>
          <p:nvPicPr>
            <p:cNvPr id="14" name="object 14"/>
            <p:cNvPicPr/>
            <p:nvPr/>
          </p:nvPicPr>
          <p:blipFill>
            <a:blip r:embed="rId10"/>
            <a:stretch>
              <a:fillRect/>
            </a:stretch>
          </p:blipFill>
          <p:spPr>
            <a:xfrm>
              <a:off x="2235200" y="812800"/>
              <a:ext cx="1524000" cy="1524000"/>
            </a:xfrm>
            <a:prstGeom prst="rect">
              <a:avLst/>
            </a:prstGeom>
          </p:spPr>
        </p:pic>
        <p:pic>
          <p:nvPicPr>
            <p:cNvPr id="15" name="object 15"/>
            <p:cNvPicPr/>
            <p:nvPr/>
          </p:nvPicPr>
          <p:blipFill>
            <a:blip r:embed="rId11"/>
            <a:stretch>
              <a:fillRect/>
            </a:stretch>
          </p:blipFill>
          <p:spPr>
            <a:xfrm>
              <a:off x="2682875" y="1270000"/>
              <a:ext cx="628650" cy="619125"/>
            </a:xfrm>
            <a:prstGeom prst="rect">
              <a:avLst/>
            </a:prstGeom>
          </p:spPr>
        </p:pic>
      </p:grpSp>
      <p:grpSp>
        <p:nvGrpSpPr>
          <p:cNvPr id="16" name="object 16"/>
          <p:cNvGrpSpPr/>
          <p:nvPr/>
        </p:nvGrpSpPr>
        <p:grpSpPr>
          <a:xfrm>
            <a:off x="7902575" y="774700"/>
            <a:ext cx="1609725" cy="1609725"/>
            <a:chOff x="7902575" y="774700"/>
            <a:chExt cx="1609725" cy="1609725"/>
          </a:xfrm>
        </p:grpSpPr>
        <p:pic>
          <p:nvPicPr>
            <p:cNvPr id="17" name="object 17"/>
            <p:cNvPicPr/>
            <p:nvPr/>
          </p:nvPicPr>
          <p:blipFill>
            <a:blip r:embed="rId7"/>
            <a:stretch>
              <a:fillRect/>
            </a:stretch>
          </p:blipFill>
          <p:spPr>
            <a:xfrm>
              <a:off x="7931150" y="803275"/>
              <a:ext cx="1581150" cy="1581150"/>
            </a:xfrm>
            <a:prstGeom prst="rect">
              <a:avLst/>
            </a:prstGeom>
          </p:spPr>
        </p:pic>
        <p:pic>
          <p:nvPicPr>
            <p:cNvPr id="18" name="object 18"/>
            <p:cNvPicPr/>
            <p:nvPr/>
          </p:nvPicPr>
          <p:blipFill>
            <a:blip r:embed="rId8"/>
            <a:stretch>
              <a:fillRect/>
            </a:stretch>
          </p:blipFill>
          <p:spPr>
            <a:xfrm>
              <a:off x="8140700" y="1012825"/>
              <a:ext cx="1066800" cy="1066800"/>
            </a:xfrm>
            <a:prstGeom prst="rect">
              <a:avLst/>
            </a:prstGeom>
          </p:spPr>
        </p:pic>
        <p:pic>
          <p:nvPicPr>
            <p:cNvPr id="19" name="object 19"/>
            <p:cNvPicPr/>
            <p:nvPr/>
          </p:nvPicPr>
          <p:blipFill>
            <a:blip r:embed="rId9"/>
            <a:stretch>
              <a:fillRect/>
            </a:stretch>
          </p:blipFill>
          <p:spPr>
            <a:xfrm>
              <a:off x="8054975" y="927100"/>
              <a:ext cx="1238250" cy="1238250"/>
            </a:xfrm>
            <a:prstGeom prst="rect">
              <a:avLst/>
            </a:prstGeom>
          </p:spPr>
        </p:pic>
        <p:pic>
          <p:nvPicPr>
            <p:cNvPr id="20" name="object 20"/>
            <p:cNvPicPr/>
            <p:nvPr/>
          </p:nvPicPr>
          <p:blipFill>
            <a:blip r:embed="rId10"/>
            <a:stretch>
              <a:fillRect/>
            </a:stretch>
          </p:blipFill>
          <p:spPr>
            <a:xfrm>
              <a:off x="7902575" y="774700"/>
              <a:ext cx="1524000" cy="1524000"/>
            </a:xfrm>
            <a:prstGeom prst="rect">
              <a:avLst/>
            </a:prstGeom>
          </p:spPr>
        </p:pic>
        <p:pic>
          <p:nvPicPr>
            <p:cNvPr id="21" name="object 21"/>
            <p:cNvPicPr/>
            <p:nvPr/>
          </p:nvPicPr>
          <p:blipFill>
            <a:blip r:embed="rId11"/>
            <a:stretch>
              <a:fillRect/>
            </a:stretch>
          </p:blipFill>
          <p:spPr>
            <a:xfrm>
              <a:off x="8350250" y="1231900"/>
              <a:ext cx="628650" cy="619125"/>
            </a:xfrm>
            <a:prstGeom prst="rect">
              <a:avLst/>
            </a:prstGeom>
          </p:spPr>
        </p:pic>
      </p:grpSp>
      <p:sp>
        <p:nvSpPr>
          <p:cNvPr id="22" name="object 22"/>
          <p:cNvSpPr txBox="1">
            <a:spLocks noGrp="1"/>
          </p:cNvSpPr>
          <p:nvPr>
            <p:ph type="title"/>
          </p:nvPr>
        </p:nvSpPr>
        <p:spPr>
          <a:xfrm>
            <a:off x="1612900" y="314325"/>
            <a:ext cx="2197100" cy="459740"/>
          </a:xfrm>
          <a:prstGeom prst="rect">
            <a:avLst/>
          </a:prstGeom>
        </p:spPr>
        <p:txBody>
          <a:bodyPr vert="horz" wrap="square" lIns="0" tIns="12700" rIns="0" bIns="0" rtlCol="0">
            <a:spAutoFit/>
          </a:bodyPr>
          <a:lstStyle/>
          <a:p>
            <a:pPr marL="12700">
              <a:lnSpc>
                <a:spcPct val="100000"/>
              </a:lnSpc>
              <a:spcBef>
                <a:spcPts val="100"/>
              </a:spcBef>
            </a:pPr>
            <a:r>
              <a:rPr sz="2850" b="1" spc="-10">
                <a:solidFill>
                  <a:srgbClr val="FFFFFF"/>
                </a:solidFill>
                <a:latin typeface="Microsoft JhengHei"/>
                <a:cs typeface="Microsoft JhengHei"/>
              </a:rPr>
              <a:t>用户体验设计</a:t>
            </a:r>
            <a:endParaRPr sz="2850">
              <a:latin typeface="Microsoft JhengHei"/>
              <a:cs typeface="Microsoft JhengHei"/>
            </a:endParaRPr>
          </a:p>
        </p:txBody>
      </p:sp>
      <p:sp>
        <p:nvSpPr>
          <p:cNvPr id="23" name="object 23"/>
          <p:cNvSpPr txBox="1"/>
          <p:nvPr/>
        </p:nvSpPr>
        <p:spPr>
          <a:xfrm>
            <a:off x="2655887" y="2314575"/>
            <a:ext cx="977900" cy="311150"/>
          </a:xfrm>
          <a:prstGeom prst="rect">
            <a:avLst/>
          </a:prstGeom>
        </p:spPr>
        <p:txBody>
          <a:bodyPr vert="horz" wrap="square" lIns="0" tIns="15875" rIns="0" bIns="0" rtlCol="0">
            <a:spAutoFit/>
          </a:bodyPr>
          <a:lstStyle/>
          <a:p>
            <a:pPr marL="12700">
              <a:lnSpc>
                <a:spcPct val="100000"/>
              </a:lnSpc>
              <a:spcBef>
                <a:spcPts val="125"/>
              </a:spcBef>
            </a:pPr>
            <a:r>
              <a:rPr sz="1850" b="1">
                <a:latin typeface="Microsoft JhengHei"/>
                <a:cs typeface="Microsoft JhengHei"/>
              </a:rPr>
              <a:t>交互设</a:t>
            </a:r>
            <a:r>
              <a:rPr sz="1850" b="1" spc="-50">
                <a:latin typeface="Microsoft JhengHei"/>
                <a:cs typeface="Microsoft JhengHei"/>
              </a:rPr>
              <a:t>计</a:t>
            </a:r>
            <a:endParaRPr sz="1850">
              <a:latin typeface="Microsoft JhengHei"/>
              <a:cs typeface="Microsoft JhengHei"/>
            </a:endParaRPr>
          </a:p>
        </p:txBody>
      </p:sp>
      <p:sp>
        <p:nvSpPr>
          <p:cNvPr id="24" name="object 24"/>
          <p:cNvSpPr txBox="1"/>
          <p:nvPr/>
        </p:nvSpPr>
        <p:spPr>
          <a:xfrm>
            <a:off x="1155700" y="306705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1</a:t>
            </a:r>
            <a:r>
              <a:rPr sz="1100" spc="-60">
                <a:latin typeface="宋体"/>
                <a:cs typeface="宋体"/>
              </a:rPr>
              <a:t>.交互设计是用户体验设计的重要组成部分，需要考虑交互的流程、反馈、错误处理等因素。</a:t>
            </a:r>
            <a:endParaRPr sz="1100">
              <a:latin typeface="宋体"/>
              <a:cs typeface="宋体"/>
            </a:endParaRPr>
          </a:p>
        </p:txBody>
      </p:sp>
      <p:sp>
        <p:nvSpPr>
          <p:cNvPr id="25" name="object 25"/>
          <p:cNvSpPr txBox="1"/>
          <p:nvPr/>
        </p:nvSpPr>
        <p:spPr>
          <a:xfrm>
            <a:off x="1155700" y="3609975"/>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2</a:t>
            </a:r>
            <a:r>
              <a:rPr sz="1100" spc="-60">
                <a:latin typeface="宋体"/>
                <a:cs typeface="宋体"/>
              </a:rPr>
              <a:t>.交互设计需要提供自然、流畅、直观的交互方式，增强用户的参与感和沉浸感。</a:t>
            </a:r>
            <a:endParaRPr sz="1100">
              <a:latin typeface="宋体"/>
              <a:cs typeface="宋体"/>
            </a:endParaRPr>
          </a:p>
        </p:txBody>
      </p:sp>
      <p:sp>
        <p:nvSpPr>
          <p:cNvPr id="26" name="object 26"/>
          <p:cNvSpPr txBox="1"/>
          <p:nvPr/>
        </p:nvSpPr>
        <p:spPr>
          <a:xfrm>
            <a:off x="1155700" y="415290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3</a:t>
            </a:r>
            <a:r>
              <a:rPr sz="1100" spc="-60">
                <a:latin typeface="宋体"/>
                <a:cs typeface="宋体"/>
              </a:rPr>
              <a:t>.交互设计需要考虑用户的认知和心理，提供符合用户期望和习惯的交互设计。</a:t>
            </a:r>
            <a:endParaRPr sz="1100">
              <a:latin typeface="宋体"/>
              <a:cs typeface="宋体"/>
            </a:endParaRPr>
          </a:p>
        </p:txBody>
      </p:sp>
      <p:sp>
        <p:nvSpPr>
          <p:cNvPr id="27" name="object 27"/>
          <p:cNvSpPr txBox="1"/>
          <p:nvPr/>
        </p:nvSpPr>
        <p:spPr>
          <a:xfrm>
            <a:off x="7689850" y="2305050"/>
            <a:ext cx="1692275" cy="311150"/>
          </a:xfrm>
          <a:prstGeom prst="rect">
            <a:avLst/>
          </a:prstGeom>
        </p:spPr>
        <p:txBody>
          <a:bodyPr vert="horz" wrap="square" lIns="0" tIns="15875" rIns="0" bIns="0" rtlCol="0">
            <a:spAutoFit/>
          </a:bodyPr>
          <a:lstStyle/>
          <a:p>
            <a:pPr marL="12700">
              <a:lnSpc>
                <a:spcPct val="100000"/>
              </a:lnSpc>
              <a:spcBef>
                <a:spcPts val="125"/>
              </a:spcBef>
            </a:pPr>
            <a:r>
              <a:rPr sz="1850" b="1">
                <a:latin typeface="Microsoft JhengHei"/>
                <a:cs typeface="Microsoft JhengHei"/>
              </a:rPr>
              <a:t>用户反馈和优</a:t>
            </a:r>
            <a:r>
              <a:rPr sz="1850" b="1" spc="-50">
                <a:latin typeface="Microsoft JhengHei"/>
                <a:cs typeface="Microsoft JhengHei"/>
              </a:rPr>
              <a:t>化</a:t>
            </a:r>
            <a:endParaRPr sz="1850">
              <a:latin typeface="Microsoft JhengHei"/>
              <a:cs typeface="Microsoft JhengHei"/>
            </a:endParaRPr>
          </a:p>
        </p:txBody>
      </p:sp>
      <p:sp>
        <p:nvSpPr>
          <p:cNvPr id="28" name="object 28"/>
          <p:cNvSpPr txBox="1"/>
          <p:nvPr/>
        </p:nvSpPr>
        <p:spPr>
          <a:xfrm>
            <a:off x="6546850" y="306705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1</a:t>
            </a:r>
            <a:r>
              <a:rPr sz="1100" spc="-60">
                <a:latin typeface="宋体"/>
                <a:cs typeface="宋体"/>
              </a:rPr>
              <a:t>.用户反馈和优化是用户体验设计的重要环节，需要通过用户反馈、用户评价、用户测试等方式收集和分析用户反馈。</a:t>
            </a:r>
            <a:endParaRPr sz="1100">
              <a:latin typeface="宋体"/>
              <a:cs typeface="宋体"/>
            </a:endParaRPr>
          </a:p>
        </p:txBody>
      </p:sp>
      <p:sp>
        <p:nvSpPr>
          <p:cNvPr id="29" name="object 29"/>
          <p:cNvSpPr txBox="1"/>
          <p:nvPr/>
        </p:nvSpPr>
        <p:spPr>
          <a:xfrm>
            <a:off x="6546850" y="3609975"/>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2</a:t>
            </a:r>
            <a:r>
              <a:rPr sz="1100" spc="-60">
                <a:latin typeface="宋体"/>
                <a:cs typeface="宋体"/>
              </a:rPr>
              <a:t>.用户反馈和优化需要及时响应用户的需求和问题，提供快速和有效的解决方案。</a:t>
            </a:r>
            <a:endParaRPr sz="1100">
              <a:latin typeface="宋体"/>
              <a:cs typeface="宋体"/>
            </a:endParaRPr>
          </a:p>
        </p:txBody>
      </p:sp>
      <p:sp>
        <p:nvSpPr>
          <p:cNvPr id="30" name="object 30"/>
          <p:cNvSpPr txBox="1"/>
          <p:nvPr/>
        </p:nvSpPr>
        <p:spPr>
          <a:xfrm>
            <a:off x="6546850" y="4152900"/>
            <a:ext cx="3635375" cy="539750"/>
          </a:xfrm>
          <a:prstGeom prst="rect">
            <a:avLst/>
          </a:prstGeom>
        </p:spPr>
        <p:txBody>
          <a:bodyPr vert="horz" wrap="square" lIns="0" tIns="12065" rIns="0" bIns="0" rtlCol="0">
            <a:spAutoFit/>
          </a:bodyPr>
          <a:lstStyle/>
          <a:p>
            <a:pPr marL="12700" marR="5080">
              <a:lnSpc>
                <a:spcPct val="153400"/>
              </a:lnSpc>
              <a:spcBef>
                <a:spcPts val="95"/>
              </a:spcBef>
            </a:pPr>
            <a:r>
              <a:rPr sz="1100" spc="-35">
                <a:latin typeface="宋体"/>
                <a:cs typeface="宋体"/>
              </a:rPr>
              <a:t>3</a:t>
            </a:r>
            <a:r>
              <a:rPr sz="1100" spc="-60">
                <a:latin typeface="宋体"/>
                <a:cs typeface="宋体"/>
              </a:rPr>
              <a:t>.用户反馈和优化需要持续进行，不断优化和改进用户体验设</a:t>
            </a:r>
            <a:r>
              <a:rPr sz="1100" spc="-55">
                <a:latin typeface="宋体"/>
                <a:cs typeface="宋体"/>
              </a:rPr>
              <a:t>计。</a:t>
            </a:r>
            <a:endParaRPr sz="11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53975" y="2879725"/>
            <a:ext cx="11610975" cy="3705225"/>
            <a:chOff x="53975" y="2879725"/>
            <a:chExt cx="11610975" cy="3705225"/>
          </a:xfrm>
        </p:grpSpPr>
        <p:pic>
          <p:nvPicPr>
            <p:cNvPr id="3" name="object 3"/>
            <p:cNvPicPr/>
            <p:nvPr/>
          </p:nvPicPr>
          <p:blipFill>
            <a:blip r:embed="rId2"/>
            <a:stretch>
              <a:fillRect/>
            </a:stretch>
          </p:blipFill>
          <p:spPr>
            <a:xfrm>
              <a:off x="53975" y="2889250"/>
              <a:ext cx="11610975" cy="3695700"/>
            </a:xfrm>
            <a:prstGeom prst="rect">
              <a:avLst/>
            </a:prstGeom>
          </p:spPr>
        </p:pic>
        <p:pic>
          <p:nvPicPr>
            <p:cNvPr id="4" name="object 4"/>
            <p:cNvPicPr/>
            <p:nvPr/>
          </p:nvPicPr>
          <p:blipFill>
            <a:blip r:embed="rId3"/>
            <a:stretch>
              <a:fillRect/>
            </a:stretch>
          </p:blipFill>
          <p:spPr>
            <a:xfrm>
              <a:off x="4216400" y="2879725"/>
              <a:ext cx="3276600" cy="1647825"/>
            </a:xfrm>
            <a:prstGeom prst="rect">
              <a:avLst/>
            </a:prstGeom>
          </p:spPr>
        </p:pic>
      </p:grpSp>
      <p:sp>
        <p:nvSpPr>
          <p:cNvPr id="5" name="object 5"/>
          <p:cNvSpPr txBox="1"/>
          <p:nvPr/>
        </p:nvSpPr>
        <p:spPr>
          <a:xfrm>
            <a:off x="5661025" y="3362325"/>
            <a:ext cx="463550" cy="254000"/>
          </a:xfrm>
          <a:prstGeom prst="rect">
            <a:avLst/>
          </a:prstGeom>
        </p:spPr>
        <p:txBody>
          <a:bodyPr vert="horz" wrap="square" lIns="0" tIns="12700" rIns="0" bIns="0" rtlCol="0">
            <a:spAutoFit/>
          </a:bodyPr>
          <a:lstStyle/>
          <a:p>
            <a:pPr marL="12700">
              <a:lnSpc>
                <a:spcPct val="100000"/>
              </a:lnSpc>
              <a:spcBef>
                <a:spcPts val="100"/>
              </a:spcBef>
            </a:pPr>
            <a:r>
              <a:rPr sz="1500" spc="-50">
                <a:solidFill>
                  <a:srgbClr val="FFFFFF"/>
                </a:solidFill>
                <a:latin typeface="宋体"/>
                <a:cs typeface="宋体"/>
              </a:rPr>
              <a:t>Index</a:t>
            </a:r>
            <a:endParaRPr sz="1500">
              <a:latin typeface="宋体"/>
              <a:cs typeface="宋体"/>
            </a:endParaRPr>
          </a:p>
        </p:txBody>
      </p:sp>
      <p:grpSp>
        <p:nvGrpSpPr>
          <p:cNvPr id="6" name="object 6"/>
          <p:cNvGrpSpPr/>
          <p:nvPr/>
        </p:nvGrpSpPr>
        <p:grpSpPr>
          <a:xfrm>
            <a:off x="549275" y="1231900"/>
            <a:ext cx="6962775" cy="3952875"/>
            <a:chOff x="549275" y="1231900"/>
            <a:chExt cx="6962775" cy="3952875"/>
          </a:xfrm>
        </p:grpSpPr>
        <p:pic>
          <p:nvPicPr>
            <p:cNvPr id="7" name="object 7"/>
            <p:cNvPicPr/>
            <p:nvPr/>
          </p:nvPicPr>
          <p:blipFill>
            <a:blip r:embed="rId4"/>
            <a:stretch>
              <a:fillRect/>
            </a:stretch>
          </p:blipFill>
          <p:spPr>
            <a:xfrm>
              <a:off x="549275" y="2365375"/>
              <a:ext cx="1190625" cy="1076325"/>
            </a:xfrm>
            <a:prstGeom prst="rect">
              <a:avLst/>
            </a:prstGeom>
          </p:spPr>
        </p:pic>
        <p:pic>
          <p:nvPicPr>
            <p:cNvPr id="8" name="object 8"/>
            <p:cNvPicPr/>
            <p:nvPr/>
          </p:nvPicPr>
          <p:blipFill>
            <a:blip r:embed="rId5"/>
            <a:stretch>
              <a:fillRect/>
            </a:stretch>
          </p:blipFill>
          <p:spPr>
            <a:xfrm>
              <a:off x="844550" y="2679700"/>
              <a:ext cx="590550" cy="447675"/>
            </a:xfrm>
            <a:prstGeom prst="rect">
              <a:avLst/>
            </a:prstGeom>
          </p:spPr>
        </p:pic>
        <p:pic>
          <p:nvPicPr>
            <p:cNvPr id="9" name="object 9"/>
            <p:cNvPicPr/>
            <p:nvPr/>
          </p:nvPicPr>
          <p:blipFill>
            <a:blip r:embed="rId6"/>
            <a:stretch>
              <a:fillRect/>
            </a:stretch>
          </p:blipFill>
          <p:spPr>
            <a:xfrm>
              <a:off x="5854700" y="1231900"/>
              <a:ext cx="828675" cy="1657350"/>
            </a:xfrm>
            <a:prstGeom prst="rect">
              <a:avLst/>
            </a:prstGeom>
          </p:spPr>
        </p:pic>
        <p:pic>
          <p:nvPicPr>
            <p:cNvPr id="10" name="object 10"/>
            <p:cNvPicPr/>
            <p:nvPr/>
          </p:nvPicPr>
          <p:blipFill>
            <a:blip r:embed="rId7"/>
            <a:stretch>
              <a:fillRect/>
            </a:stretch>
          </p:blipFill>
          <p:spPr>
            <a:xfrm>
              <a:off x="5854700" y="1450975"/>
              <a:ext cx="1438275" cy="1438275"/>
            </a:xfrm>
            <a:prstGeom prst="rect">
              <a:avLst/>
            </a:prstGeom>
          </p:spPr>
        </p:pic>
        <p:pic>
          <p:nvPicPr>
            <p:cNvPr id="11" name="object 11"/>
            <p:cNvPicPr/>
            <p:nvPr/>
          </p:nvPicPr>
          <p:blipFill>
            <a:blip r:embed="rId8"/>
            <a:stretch>
              <a:fillRect/>
            </a:stretch>
          </p:blipFill>
          <p:spPr>
            <a:xfrm>
              <a:off x="4216400" y="2051050"/>
              <a:ext cx="3295650" cy="828675"/>
            </a:xfrm>
            <a:prstGeom prst="rect">
              <a:avLst/>
            </a:prstGeom>
          </p:spPr>
        </p:pic>
        <p:pic>
          <p:nvPicPr>
            <p:cNvPr id="12" name="object 12"/>
            <p:cNvPicPr/>
            <p:nvPr/>
          </p:nvPicPr>
          <p:blipFill>
            <a:blip r:embed="rId9"/>
            <a:stretch>
              <a:fillRect/>
            </a:stretch>
          </p:blipFill>
          <p:spPr>
            <a:xfrm>
              <a:off x="4216400" y="2051050"/>
              <a:ext cx="1657350" cy="828675"/>
            </a:xfrm>
            <a:prstGeom prst="rect">
              <a:avLst/>
            </a:prstGeom>
          </p:spPr>
        </p:pic>
        <p:pic>
          <p:nvPicPr>
            <p:cNvPr id="13" name="object 13"/>
            <p:cNvPicPr/>
            <p:nvPr/>
          </p:nvPicPr>
          <p:blipFill>
            <a:blip r:embed="rId10"/>
            <a:stretch>
              <a:fillRect/>
            </a:stretch>
          </p:blipFill>
          <p:spPr>
            <a:xfrm>
              <a:off x="4435475" y="1450975"/>
              <a:ext cx="1438275" cy="1438275"/>
            </a:xfrm>
            <a:prstGeom prst="rect">
              <a:avLst/>
            </a:prstGeom>
          </p:spPr>
        </p:pic>
        <p:pic>
          <p:nvPicPr>
            <p:cNvPr id="14" name="object 14"/>
            <p:cNvPicPr/>
            <p:nvPr/>
          </p:nvPicPr>
          <p:blipFill>
            <a:blip r:embed="rId11"/>
            <a:stretch>
              <a:fillRect/>
            </a:stretch>
          </p:blipFill>
          <p:spPr>
            <a:xfrm>
              <a:off x="5035550" y="1231900"/>
              <a:ext cx="828675" cy="1657350"/>
            </a:xfrm>
            <a:prstGeom prst="rect">
              <a:avLst/>
            </a:prstGeom>
          </p:spPr>
        </p:pic>
        <p:pic>
          <p:nvPicPr>
            <p:cNvPr id="15" name="object 15"/>
            <p:cNvPicPr/>
            <p:nvPr/>
          </p:nvPicPr>
          <p:blipFill>
            <a:blip r:embed="rId12"/>
            <a:stretch>
              <a:fillRect/>
            </a:stretch>
          </p:blipFill>
          <p:spPr>
            <a:xfrm>
              <a:off x="654050" y="4565650"/>
              <a:ext cx="247650" cy="619125"/>
            </a:xfrm>
            <a:prstGeom prst="rect">
              <a:avLst/>
            </a:prstGeom>
          </p:spPr>
        </p:pic>
        <p:pic>
          <p:nvPicPr>
            <p:cNvPr id="16" name="object 16"/>
            <p:cNvPicPr/>
            <p:nvPr/>
          </p:nvPicPr>
          <p:blipFill>
            <a:blip r:embed="rId13"/>
            <a:stretch>
              <a:fillRect/>
            </a:stretch>
          </p:blipFill>
          <p:spPr>
            <a:xfrm>
              <a:off x="549275" y="4746625"/>
              <a:ext cx="95250" cy="266700"/>
            </a:xfrm>
            <a:prstGeom prst="rect">
              <a:avLst/>
            </a:prstGeom>
          </p:spPr>
        </p:pic>
        <p:pic>
          <p:nvPicPr>
            <p:cNvPr id="17" name="object 17"/>
            <p:cNvPicPr/>
            <p:nvPr/>
          </p:nvPicPr>
          <p:blipFill>
            <a:blip r:embed="rId14"/>
            <a:stretch>
              <a:fillRect/>
            </a:stretch>
          </p:blipFill>
          <p:spPr>
            <a:xfrm>
              <a:off x="930275" y="4794250"/>
              <a:ext cx="76200" cy="161925"/>
            </a:xfrm>
            <a:prstGeom prst="rect">
              <a:avLst/>
            </a:prstGeom>
          </p:spPr>
        </p:pic>
        <p:pic>
          <p:nvPicPr>
            <p:cNvPr id="18" name="object 18"/>
            <p:cNvPicPr/>
            <p:nvPr/>
          </p:nvPicPr>
          <p:blipFill>
            <a:blip r:embed="rId15"/>
            <a:stretch>
              <a:fillRect/>
            </a:stretch>
          </p:blipFill>
          <p:spPr>
            <a:xfrm>
              <a:off x="930275" y="4708525"/>
              <a:ext cx="133350" cy="342900"/>
            </a:xfrm>
            <a:prstGeom prst="rect">
              <a:avLst/>
            </a:prstGeom>
          </p:spPr>
        </p:pic>
        <p:pic>
          <p:nvPicPr>
            <p:cNvPr id="19" name="object 19"/>
            <p:cNvPicPr/>
            <p:nvPr/>
          </p:nvPicPr>
          <p:blipFill>
            <a:blip r:embed="rId16"/>
            <a:stretch>
              <a:fillRect/>
            </a:stretch>
          </p:blipFill>
          <p:spPr>
            <a:xfrm>
              <a:off x="930275" y="4632325"/>
              <a:ext cx="209550" cy="476250"/>
            </a:xfrm>
            <a:prstGeom prst="rect">
              <a:avLst/>
            </a:prstGeom>
          </p:spPr>
        </p:pic>
      </p:grpSp>
      <p:grpSp>
        <p:nvGrpSpPr>
          <p:cNvPr id="20" name="object 20"/>
          <p:cNvGrpSpPr/>
          <p:nvPr/>
        </p:nvGrpSpPr>
        <p:grpSpPr>
          <a:xfrm>
            <a:off x="53975" y="50800"/>
            <a:ext cx="990600" cy="838200"/>
            <a:chOff x="53975" y="50800"/>
            <a:chExt cx="990600" cy="838200"/>
          </a:xfrm>
        </p:grpSpPr>
        <p:pic>
          <p:nvPicPr>
            <p:cNvPr id="21" name="object 21"/>
            <p:cNvPicPr/>
            <p:nvPr/>
          </p:nvPicPr>
          <p:blipFill>
            <a:blip r:embed="rId17"/>
            <a:stretch>
              <a:fillRect/>
            </a:stretch>
          </p:blipFill>
          <p:spPr>
            <a:xfrm>
              <a:off x="53975" y="50800"/>
              <a:ext cx="990600" cy="57150"/>
            </a:xfrm>
            <a:prstGeom prst="rect">
              <a:avLst/>
            </a:prstGeom>
          </p:spPr>
        </p:pic>
        <p:pic>
          <p:nvPicPr>
            <p:cNvPr id="22" name="object 22"/>
            <p:cNvPicPr/>
            <p:nvPr/>
          </p:nvPicPr>
          <p:blipFill>
            <a:blip r:embed="rId18"/>
            <a:stretch>
              <a:fillRect/>
            </a:stretch>
          </p:blipFill>
          <p:spPr>
            <a:xfrm>
              <a:off x="244475" y="50800"/>
              <a:ext cx="581025" cy="838200"/>
            </a:xfrm>
            <a:prstGeom prst="rect">
              <a:avLst/>
            </a:prstGeom>
          </p:spPr>
        </p:pic>
        <p:pic>
          <p:nvPicPr>
            <p:cNvPr id="23" name="object 23"/>
            <p:cNvPicPr/>
            <p:nvPr/>
          </p:nvPicPr>
          <p:blipFill>
            <a:blip r:embed="rId19"/>
            <a:stretch>
              <a:fillRect/>
            </a:stretch>
          </p:blipFill>
          <p:spPr>
            <a:xfrm>
              <a:off x="387350" y="307975"/>
              <a:ext cx="295275" cy="219075"/>
            </a:xfrm>
            <a:prstGeom prst="rect">
              <a:avLst/>
            </a:prstGeom>
          </p:spPr>
        </p:pic>
      </p:grpSp>
      <p:sp>
        <p:nvSpPr>
          <p:cNvPr id="24" name="object 24"/>
          <p:cNvSpPr txBox="1"/>
          <p:nvPr/>
        </p:nvSpPr>
        <p:spPr>
          <a:xfrm>
            <a:off x="1498600" y="4524375"/>
            <a:ext cx="4749800" cy="665480"/>
          </a:xfrm>
          <a:prstGeom prst="rect">
            <a:avLst/>
          </a:prstGeom>
        </p:spPr>
        <p:txBody>
          <a:bodyPr vert="horz" wrap="square" lIns="0" tIns="12700" rIns="0" bIns="0" rtlCol="0">
            <a:spAutoFit/>
          </a:bodyPr>
          <a:lstStyle/>
          <a:p>
            <a:pPr marL="12700">
              <a:lnSpc>
                <a:spcPct val="100000"/>
              </a:lnSpc>
              <a:spcBef>
                <a:spcPts val="100"/>
              </a:spcBef>
            </a:pPr>
            <a:r>
              <a:rPr sz="4200" spc="-75">
                <a:solidFill>
                  <a:srgbClr val="FFFFFF"/>
                </a:solidFill>
                <a:latin typeface="宋体"/>
                <a:cs typeface="宋体"/>
              </a:rPr>
              <a:t>数据安全与隐私保护</a:t>
            </a:r>
            <a:endParaRPr sz="4200">
              <a:latin typeface="宋体"/>
              <a:cs typeface="宋体"/>
            </a:endParaRPr>
          </a:p>
        </p:txBody>
      </p:sp>
      <p:pic>
        <p:nvPicPr>
          <p:cNvPr id="25" name="object 25"/>
          <p:cNvPicPr/>
          <p:nvPr/>
        </p:nvPicPr>
        <p:blipFill>
          <a:blip r:embed="rId20"/>
          <a:stretch>
            <a:fillRect/>
          </a:stretch>
        </p:blipFill>
        <p:spPr>
          <a:xfrm>
            <a:off x="1187450" y="241300"/>
            <a:ext cx="3371850" cy="381000"/>
          </a:xfrm>
          <a:prstGeom prst="rect">
            <a:avLst/>
          </a:prstGeom>
        </p:spPr>
      </p:pic>
      <p:sp>
        <p:nvSpPr>
          <p:cNvPr id="26" name="object 2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5"/>
              <a:t>虚拟现实社交网络设计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273550" y="3727450"/>
            <a:ext cx="485775" cy="438150"/>
          </a:xfrm>
          <a:prstGeom prst="rect">
            <a:avLst/>
          </a:prstGeom>
        </p:spPr>
      </p:pic>
      <p:pic>
        <p:nvPicPr>
          <p:cNvPr id="3" name="object 3"/>
          <p:cNvPicPr/>
          <p:nvPr/>
        </p:nvPicPr>
        <p:blipFill>
          <a:blip r:embed="rId3"/>
          <a:stretch>
            <a:fillRect/>
          </a:stretch>
        </p:blipFill>
        <p:spPr>
          <a:xfrm>
            <a:off x="4292600" y="1184275"/>
            <a:ext cx="485775" cy="438150"/>
          </a:xfrm>
          <a:prstGeom prst="rect">
            <a:avLst/>
          </a:prstGeom>
        </p:spPr>
      </p:pic>
      <p:pic>
        <p:nvPicPr>
          <p:cNvPr id="4" name="object 4"/>
          <p:cNvPicPr/>
          <p:nvPr/>
        </p:nvPicPr>
        <p:blipFill>
          <a:blip r:embed="rId4"/>
          <a:stretch>
            <a:fillRect/>
          </a:stretch>
        </p:blipFill>
        <p:spPr>
          <a:xfrm>
            <a:off x="625475" y="3556000"/>
            <a:ext cx="981075" cy="676275"/>
          </a:xfrm>
          <a:prstGeom prst="rect">
            <a:avLst/>
          </a:prstGeom>
        </p:spPr>
      </p:pic>
      <p:pic>
        <p:nvPicPr>
          <p:cNvPr id="5" name="object 5"/>
          <p:cNvPicPr/>
          <p:nvPr/>
        </p:nvPicPr>
        <p:blipFill>
          <a:blip r:embed="rId4"/>
          <a:stretch>
            <a:fillRect/>
          </a:stretch>
        </p:blipFill>
        <p:spPr>
          <a:xfrm>
            <a:off x="2768600" y="2032000"/>
            <a:ext cx="981075" cy="676275"/>
          </a:xfrm>
          <a:prstGeom prst="rect">
            <a:avLst/>
          </a:prstGeom>
        </p:spPr>
      </p:pic>
      <p:grpSp>
        <p:nvGrpSpPr>
          <p:cNvPr id="6" name="object 6"/>
          <p:cNvGrpSpPr/>
          <p:nvPr/>
        </p:nvGrpSpPr>
        <p:grpSpPr>
          <a:xfrm>
            <a:off x="1330325" y="2536825"/>
            <a:ext cx="2409825" cy="1133475"/>
            <a:chOff x="1330325" y="2536825"/>
            <a:chExt cx="2409825" cy="1133475"/>
          </a:xfrm>
        </p:grpSpPr>
        <p:pic>
          <p:nvPicPr>
            <p:cNvPr id="7" name="object 7"/>
            <p:cNvPicPr/>
            <p:nvPr/>
          </p:nvPicPr>
          <p:blipFill>
            <a:blip r:embed="rId4"/>
            <a:stretch>
              <a:fillRect/>
            </a:stretch>
          </p:blipFill>
          <p:spPr>
            <a:xfrm>
              <a:off x="1692275" y="2794000"/>
              <a:ext cx="981075" cy="676275"/>
            </a:xfrm>
            <a:prstGeom prst="rect">
              <a:avLst/>
            </a:prstGeom>
          </p:spPr>
        </p:pic>
        <p:pic>
          <p:nvPicPr>
            <p:cNvPr id="8" name="object 8"/>
            <p:cNvPicPr/>
            <p:nvPr/>
          </p:nvPicPr>
          <p:blipFill>
            <a:blip r:embed="rId5"/>
            <a:stretch>
              <a:fillRect/>
            </a:stretch>
          </p:blipFill>
          <p:spPr>
            <a:xfrm>
              <a:off x="1330325" y="3308350"/>
              <a:ext cx="609600" cy="361950"/>
            </a:xfrm>
            <a:prstGeom prst="rect">
              <a:avLst/>
            </a:prstGeom>
          </p:spPr>
        </p:pic>
        <p:pic>
          <p:nvPicPr>
            <p:cNvPr id="9" name="object 9"/>
            <p:cNvPicPr/>
            <p:nvPr/>
          </p:nvPicPr>
          <p:blipFill>
            <a:blip r:embed="rId5"/>
            <a:stretch>
              <a:fillRect/>
            </a:stretch>
          </p:blipFill>
          <p:spPr>
            <a:xfrm>
              <a:off x="2406650" y="2536825"/>
              <a:ext cx="609600" cy="361950"/>
            </a:xfrm>
            <a:prstGeom prst="rect">
              <a:avLst/>
            </a:prstGeom>
          </p:spPr>
        </p:pic>
        <p:pic>
          <p:nvPicPr>
            <p:cNvPr id="10" name="object 10"/>
            <p:cNvPicPr/>
            <p:nvPr/>
          </p:nvPicPr>
          <p:blipFill>
            <a:blip r:embed="rId6"/>
            <a:stretch>
              <a:fillRect/>
            </a:stretch>
          </p:blipFill>
          <p:spPr>
            <a:xfrm>
              <a:off x="2759075" y="2794000"/>
              <a:ext cx="981075" cy="676275"/>
            </a:xfrm>
            <a:prstGeom prst="rect">
              <a:avLst/>
            </a:prstGeom>
          </p:spPr>
        </p:pic>
      </p:grpSp>
      <p:pic>
        <p:nvPicPr>
          <p:cNvPr id="11" name="object 11"/>
          <p:cNvPicPr/>
          <p:nvPr/>
        </p:nvPicPr>
        <p:blipFill>
          <a:blip r:embed="rId6"/>
          <a:stretch>
            <a:fillRect/>
          </a:stretch>
        </p:blipFill>
        <p:spPr>
          <a:xfrm>
            <a:off x="2759075" y="4337050"/>
            <a:ext cx="981075" cy="676275"/>
          </a:xfrm>
          <a:prstGeom prst="rect">
            <a:avLst/>
          </a:prstGeom>
        </p:spPr>
      </p:pic>
      <p:grpSp>
        <p:nvGrpSpPr>
          <p:cNvPr id="12" name="object 12"/>
          <p:cNvGrpSpPr/>
          <p:nvPr/>
        </p:nvGrpSpPr>
        <p:grpSpPr>
          <a:xfrm>
            <a:off x="1692275" y="3327400"/>
            <a:ext cx="1400175" cy="1133475"/>
            <a:chOff x="1692275" y="3327400"/>
            <a:chExt cx="1400175" cy="1133475"/>
          </a:xfrm>
        </p:grpSpPr>
        <p:pic>
          <p:nvPicPr>
            <p:cNvPr id="13" name="object 13"/>
            <p:cNvPicPr/>
            <p:nvPr/>
          </p:nvPicPr>
          <p:blipFill>
            <a:blip r:embed="rId6"/>
            <a:stretch>
              <a:fillRect/>
            </a:stretch>
          </p:blipFill>
          <p:spPr>
            <a:xfrm>
              <a:off x="1692275" y="3556000"/>
              <a:ext cx="981075" cy="676275"/>
            </a:xfrm>
            <a:prstGeom prst="rect">
              <a:avLst/>
            </a:prstGeom>
          </p:spPr>
        </p:pic>
        <p:pic>
          <p:nvPicPr>
            <p:cNvPr id="14" name="object 14"/>
            <p:cNvPicPr/>
            <p:nvPr/>
          </p:nvPicPr>
          <p:blipFill>
            <a:blip r:embed="rId7"/>
            <a:stretch>
              <a:fillRect/>
            </a:stretch>
          </p:blipFill>
          <p:spPr>
            <a:xfrm>
              <a:off x="2406650" y="3327400"/>
              <a:ext cx="609600" cy="304800"/>
            </a:xfrm>
            <a:prstGeom prst="rect">
              <a:avLst/>
            </a:prstGeom>
          </p:spPr>
        </p:pic>
        <p:pic>
          <p:nvPicPr>
            <p:cNvPr id="15" name="object 15"/>
            <p:cNvPicPr/>
            <p:nvPr/>
          </p:nvPicPr>
          <p:blipFill>
            <a:blip r:embed="rId8"/>
            <a:stretch>
              <a:fillRect/>
            </a:stretch>
          </p:blipFill>
          <p:spPr>
            <a:xfrm>
              <a:off x="2311400" y="4079875"/>
              <a:ext cx="781050" cy="381000"/>
            </a:xfrm>
            <a:prstGeom prst="rect">
              <a:avLst/>
            </a:prstGeom>
          </p:spPr>
        </p:pic>
      </p:grpSp>
      <p:pic>
        <p:nvPicPr>
          <p:cNvPr id="16" name="object 16"/>
          <p:cNvPicPr/>
          <p:nvPr/>
        </p:nvPicPr>
        <p:blipFill>
          <a:blip r:embed="rId9"/>
          <a:stretch>
            <a:fillRect/>
          </a:stretch>
        </p:blipFill>
        <p:spPr>
          <a:xfrm>
            <a:off x="701675" y="2841625"/>
            <a:ext cx="762000" cy="590550"/>
          </a:xfrm>
          <a:prstGeom prst="rect">
            <a:avLst/>
          </a:prstGeom>
        </p:spPr>
      </p:pic>
      <p:grpSp>
        <p:nvGrpSpPr>
          <p:cNvPr id="17" name="object 17"/>
          <p:cNvGrpSpPr/>
          <p:nvPr/>
        </p:nvGrpSpPr>
        <p:grpSpPr>
          <a:xfrm>
            <a:off x="730250" y="4384675"/>
            <a:ext cx="819150" cy="533400"/>
            <a:chOff x="730250" y="4384675"/>
            <a:chExt cx="819150" cy="533400"/>
          </a:xfrm>
        </p:grpSpPr>
        <p:pic>
          <p:nvPicPr>
            <p:cNvPr id="18" name="object 18"/>
            <p:cNvPicPr/>
            <p:nvPr/>
          </p:nvPicPr>
          <p:blipFill>
            <a:blip r:embed="rId10"/>
            <a:stretch>
              <a:fillRect/>
            </a:stretch>
          </p:blipFill>
          <p:spPr>
            <a:xfrm>
              <a:off x="730250" y="4384675"/>
              <a:ext cx="609600" cy="533400"/>
            </a:xfrm>
            <a:prstGeom prst="rect">
              <a:avLst/>
            </a:prstGeom>
          </p:spPr>
        </p:pic>
        <p:pic>
          <p:nvPicPr>
            <p:cNvPr id="19" name="object 19"/>
            <p:cNvPicPr/>
            <p:nvPr/>
          </p:nvPicPr>
          <p:blipFill>
            <a:blip r:embed="rId11"/>
            <a:stretch>
              <a:fillRect/>
            </a:stretch>
          </p:blipFill>
          <p:spPr>
            <a:xfrm>
              <a:off x="1082675" y="4575175"/>
              <a:ext cx="285750" cy="247650"/>
            </a:xfrm>
            <a:prstGeom prst="rect">
              <a:avLst/>
            </a:prstGeom>
          </p:spPr>
        </p:pic>
        <p:pic>
          <p:nvPicPr>
            <p:cNvPr id="20" name="object 20"/>
            <p:cNvPicPr/>
            <p:nvPr/>
          </p:nvPicPr>
          <p:blipFill>
            <a:blip r:embed="rId12"/>
            <a:stretch>
              <a:fillRect/>
            </a:stretch>
          </p:blipFill>
          <p:spPr>
            <a:xfrm>
              <a:off x="1311275" y="4441825"/>
              <a:ext cx="200025" cy="171450"/>
            </a:xfrm>
            <a:prstGeom prst="rect">
              <a:avLst/>
            </a:prstGeom>
          </p:spPr>
        </p:pic>
        <p:pic>
          <p:nvPicPr>
            <p:cNvPr id="21" name="object 21"/>
            <p:cNvPicPr/>
            <p:nvPr/>
          </p:nvPicPr>
          <p:blipFill>
            <a:blip r:embed="rId13"/>
            <a:stretch>
              <a:fillRect/>
            </a:stretch>
          </p:blipFill>
          <p:spPr>
            <a:xfrm>
              <a:off x="882650" y="4594225"/>
              <a:ext cx="304800" cy="114300"/>
            </a:xfrm>
            <a:prstGeom prst="rect">
              <a:avLst/>
            </a:prstGeom>
          </p:spPr>
        </p:pic>
        <p:pic>
          <p:nvPicPr>
            <p:cNvPr id="22" name="object 22"/>
            <p:cNvPicPr/>
            <p:nvPr/>
          </p:nvPicPr>
          <p:blipFill>
            <a:blip r:embed="rId14"/>
            <a:stretch>
              <a:fillRect/>
            </a:stretch>
          </p:blipFill>
          <p:spPr>
            <a:xfrm>
              <a:off x="882650" y="4746625"/>
              <a:ext cx="180975" cy="85725"/>
            </a:xfrm>
            <a:prstGeom prst="rect">
              <a:avLst/>
            </a:prstGeom>
          </p:spPr>
        </p:pic>
        <p:pic>
          <p:nvPicPr>
            <p:cNvPr id="23" name="object 23"/>
            <p:cNvPicPr/>
            <p:nvPr/>
          </p:nvPicPr>
          <p:blipFill>
            <a:blip r:embed="rId15"/>
            <a:stretch>
              <a:fillRect/>
            </a:stretch>
          </p:blipFill>
          <p:spPr>
            <a:xfrm>
              <a:off x="1377950" y="4518025"/>
              <a:ext cx="171450" cy="152400"/>
            </a:xfrm>
            <a:prstGeom prst="rect">
              <a:avLst/>
            </a:prstGeom>
          </p:spPr>
        </p:pic>
        <p:pic>
          <p:nvPicPr>
            <p:cNvPr id="24" name="object 24"/>
            <p:cNvPicPr/>
            <p:nvPr/>
          </p:nvPicPr>
          <p:blipFill>
            <a:blip r:embed="rId16"/>
            <a:stretch>
              <a:fillRect/>
            </a:stretch>
          </p:blipFill>
          <p:spPr>
            <a:xfrm>
              <a:off x="1035050" y="4479925"/>
              <a:ext cx="152400" cy="38100"/>
            </a:xfrm>
            <a:prstGeom prst="rect">
              <a:avLst/>
            </a:prstGeom>
          </p:spPr>
        </p:pic>
      </p:grpSp>
      <p:pic>
        <p:nvPicPr>
          <p:cNvPr id="25" name="object 25"/>
          <p:cNvPicPr/>
          <p:nvPr/>
        </p:nvPicPr>
        <p:blipFill>
          <a:blip r:embed="rId17"/>
          <a:stretch>
            <a:fillRect/>
          </a:stretch>
        </p:blipFill>
        <p:spPr>
          <a:xfrm>
            <a:off x="1730375" y="2108200"/>
            <a:ext cx="942975" cy="552450"/>
          </a:xfrm>
          <a:prstGeom prst="rect">
            <a:avLst/>
          </a:prstGeom>
        </p:spPr>
      </p:pic>
      <p:pic>
        <p:nvPicPr>
          <p:cNvPr id="26" name="object 26"/>
          <p:cNvPicPr/>
          <p:nvPr/>
        </p:nvPicPr>
        <p:blipFill>
          <a:blip r:embed="rId17"/>
          <a:stretch>
            <a:fillRect/>
          </a:stretch>
        </p:blipFill>
        <p:spPr>
          <a:xfrm>
            <a:off x="2787650" y="3603625"/>
            <a:ext cx="942975" cy="552450"/>
          </a:xfrm>
          <a:prstGeom prst="rect">
            <a:avLst/>
          </a:prstGeom>
        </p:spPr>
      </p:pic>
      <p:pic>
        <p:nvPicPr>
          <p:cNvPr id="27" name="object 27"/>
          <p:cNvPicPr/>
          <p:nvPr/>
        </p:nvPicPr>
        <p:blipFill>
          <a:blip r:embed="rId18"/>
          <a:stretch>
            <a:fillRect/>
          </a:stretch>
        </p:blipFill>
        <p:spPr>
          <a:xfrm>
            <a:off x="1778000" y="4708525"/>
            <a:ext cx="704850" cy="247650"/>
          </a:xfrm>
          <a:prstGeom prst="rect">
            <a:avLst/>
          </a:prstGeom>
        </p:spPr>
      </p:pic>
      <p:grpSp>
        <p:nvGrpSpPr>
          <p:cNvPr id="28" name="object 28"/>
          <p:cNvGrpSpPr/>
          <p:nvPr/>
        </p:nvGrpSpPr>
        <p:grpSpPr>
          <a:xfrm>
            <a:off x="1920875" y="4441825"/>
            <a:ext cx="200025" cy="257175"/>
            <a:chOff x="1920875" y="4441825"/>
            <a:chExt cx="200025" cy="257175"/>
          </a:xfrm>
        </p:grpSpPr>
        <p:pic>
          <p:nvPicPr>
            <p:cNvPr id="29" name="object 29"/>
            <p:cNvPicPr/>
            <p:nvPr/>
          </p:nvPicPr>
          <p:blipFill>
            <a:blip r:embed="rId19"/>
            <a:stretch>
              <a:fillRect/>
            </a:stretch>
          </p:blipFill>
          <p:spPr>
            <a:xfrm>
              <a:off x="1968500" y="4441825"/>
              <a:ext cx="95250" cy="104775"/>
            </a:xfrm>
            <a:prstGeom prst="rect">
              <a:avLst/>
            </a:prstGeom>
          </p:spPr>
        </p:pic>
        <p:pic>
          <p:nvPicPr>
            <p:cNvPr id="30" name="object 30"/>
            <p:cNvPicPr/>
            <p:nvPr/>
          </p:nvPicPr>
          <p:blipFill>
            <a:blip r:embed="rId20"/>
            <a:stretch>
              <a:fillRect/>
            </a:stretch>
          </p:blipFill>
          <p:spPr>
            <a:xfrm>
              <a:off x="1920875" y="4565650"/>
              <a:ext cx="200025" cy="133350"/>
            </a:xfrm>
            <a:prstGeom prst="rect">
              <a:avLst/>
            </a:prstGeom>
          </p:spPr>
        </p:pic>
      </p:grpSp>
      <p:grpSp>
        <p:nvGrpSpPr>
          <p:cNvPr id="31" name="object 31"/>
          <p:cNvGrpSpPr/>
          <p:nvPr/>
        </p:nvGrpSpPr>
        <p:grpSpPr>
          <a:xfrm>
            <a:off x="2139950" y="4441825"/>
            <a:ext cx="200025" cy="257175"/>
            <a:chOff x="2139950" y="4441825"/>
            <a:chExt cx="200025" cy="257175"/>
          </a:xfrm>
        </p:grpSpPr>
        <p:pic>
          <p:nvPicPr>
            <p:cNvPr id="32" name="object 32"/>
            <p:cNvPicPr/>
            <p:nvPr/>
          </p:nvPicPr>
          <p:blipFill>
            <a:blip r:embed="rId19"/>
            <a:stretch>
              <a:fillRect/>
            </a:stretch>
          </p:blipFill>
          <p:spPr>
            <a:xfrm>
              <a:off x="2187575" y="4441825"/>
              <a:ext cx="95250" cy="104775"/>
            </a:xfrm>
            <a:prstGeom prst="rect">
              <a:avLst/>
            </a:prstGeom>
          </p:spPr>
        </p:pic>
        <p:pic>
          <p:nvPicPr>
            <p:cNvPr id="33" name="object 33"/>
            <p:cNvPicPr/>
            <p:nvPr/>
          </p:nvPicPr>
          <p:blipFill>
            <a:blip r:embed="rId21"/>
            <a:stretch>
              <a:fillRect/>
            </a:stretch>
          </p:blipFill>
          <p:spPr>
            <a:xfrm>
              <a:off x="2139950" y="4565650"/>
              <a:ext cx="200025" cy="133350"/>
            </a:xfrm>
            <a:prstGeom prst="rect">
              <a:avLst/>
            </a:prstGeom>
          </p:spPr>
        </p:pic>
      </p:grpSp>
      <p:pic>
        <p:nvPicPr>
          <p:cNvPr id="34" name="object 34"/>
          <p:cNvPicPr/>
          <p:nvPr/>
        </p:nvPicPr>
        <p:blipFill>
          <a:blip r:embed="rId22"/>
          <a:stretch>
            <a:fillRect/>
          </a:stretch>
        </p:blipFill>
        <p:spPr>
          <a:xfrm>
            <a:off x="1692275" y="4670425"/>
            <a:ext cx="142875" cy="47625"/>
          </a:xfrm>
          <a:prstGeom prst="rect">
            <a:avLst/>
          </a:prstGeom>
        </p:spPr>
      </p:pic>
      <p:grpSp>
        <p:nvGrpSpPr>
          <p:cNvPr id="35" name="object 35"/>
          <p:cNvGrpSpPr/>
          <p:nvPr/>
        </p:nvGrpSpPr>
        <p:grpSpPr>
          <a:xfrm>
            <a:off x="1673225" y="4460875"/>
            <a:ext cx="180975" cy="514350"/>
            <a:chOff x="1673225" y="4460875"/>
            <a:chExt cx="180975" cy="514350"/>
          </a:xfrm>
        </p:grpSpPr>
        <p:pic>
          <p:nvPicPr>
            <p:cNvPr id="36" name="object 36"/>
            <p:cNvPicPr/>
            <p:nvPr/>
          </p:nvPicPr>
          <p:blipFill>
            <a:blip r:embed="rId23"/>
            <a:stretch>
              <a:fillRect/>
            </a:stretch>
          </p:blipFill>
          <p:spPr>
            <a:xfrm>
              <a:off x="1720850" y="4822825"/>
              <a:ext cx="133350" cy="152400"/>
            </a:xfrm>
            <a:prstGeom prst="rect">
              <a:avLst/>
            </a:prstGeom>
          </p:spPr>
        </p:pic>
        <p:pic>
          <p:nvPicPr>
            <p:cNvPr id="37" name="object 37"/>
            <p:cNvPicPr/>
            <p:nvPr/>
          </p:nvPicPr>
          <p:blipFill>
            <a:blip r:embed="rId24"/>
            <a:stretch>
              <a:fillRect/>
            </a:stretch>
          </p:blipFill>
          <p:spPr>
            <a:xfrm>
              <a:off x="1673225" y="4584700"/>
              <a:ext cx="95250" cy="285750"/>
            </a:xfrm>
            <a:prstGeom prst="rect">
              <a:avLst/>
            </a:prstGeom>
          </p:spPr>
        </p:pic>
        <p:pic>
          <p:nvPicPr>
            <p:cNvPr id="38" name="object 38"/>
            <p:cNvPicPr/>
            <p:nvPr/>
          </p:nvPicPr>
          <p:blipFill>
            <a:blip r:embed="rId19"/>
            <a:stretch>
              <a:fillRect/>
            </a:stretch>
          </p:blipFill>
          <p:spPr>
            <a:xfrm>
              <a:off x="1673225" y="4460875"/>
              <a:ext cx="95250" cy="104775"/>
            </a:xfrm>
            <a:prstGeom prst="rect">
              <a:avLst/>
            </a:prstGeom>
          </p:spPr>
        </p:pic>
      </p:grpSp>
      <p:pic>
        <p:nvPicPr>
          <p:cNvPr id="39" name="object 39"/>
          <p:cNvPicPr/>
          <p:nvPr/>
        </p:nvPicPr>
        <p:blipFill>
          <a:blip r:embed="rId25"/>
          <a:stretch>
            <a:fillRect/>
          </a:stretch>
        </p:blipFill>
        <p:spPr>
          <a:xfrm>
            <a:off x="2435225" y="4670425"/>
            <a:ext cx="142875" cy="47625"/>
          </a:xfrm>
          <a:prstGeom prst="rect">
            <a:avLst/>
          </a:prstGeom>
        </p:spPr>
      </p:pic>
      <p:grpSp>
        <p:nvGrpSpPr>
          <p:cNvPr id="40" name="object 40"/>
          <p:cNvGrpSpPr/>
          <p:nvPr/>
        </p:nvGrpSpPr>
        <p:grpSpPr>
          <a:xfrm>
            <a:off x="2416175" y="4460875"/>
            <a:ext cx="180975" cy="514350"/>
            <a:chOff x="2416175" y="4460875"/>
            <a:chExt cx="180975" cy="514350"/>
          </a:xfrm>
        </p:grpSpPr>
        <p:pic>
          <p:nvPicPr>
            <p:cNvPr id="41" name="object 41"/>
            <p:cNvPicPr/>
            <p:nvPr/>
          </p:nvPicPr>
          <p:blipFill>
            <a:blip r:embed="rId26"/>
            <a:stretch>
              <a:fillRect/>
            </a:stretch>
          </p:blipFill>
          <p:spPr>
            <a:xfrm>
              <a:off x="2416175" y="4822825"/>
              <a:ext cx="133350" cy="152400"/>
            </a:xfrm>
            <a:prstGeom prst="rect">
              <a:avLst/>
            </a:prstGeom>
          </p:spPr>
        </p:pic>
        <p:pic>
          <p:nvPicPr>
            <p:cNvPr id="42" name="object 42"/>
            <p:cNvPicPr/>
            <p:nvPr/>
          </p:nvPicPr>
          <p:blipFill>
            <a:blip r:embed="rId27"/>
            <a:stretch>
              <a:fillRect/>
            </a:stretch>
          </p:blipFill>
          <p:spPr>
            <a:xfrm>
              <a:off x="2501900" y="4584700"/>
              <a:ext cx="95250" cy="285750"/>
            </a:xfrm>
            <a:prstGeom prst="rect">
              <a:avLst/>
            </a:prstGeom>
          </p:spPr>
        </p:pic>
        <p:pic>
          <p:nvPicPr>
            <p:cNvPr id="43" name="object 43"/>
            <p:cNvPicPr/>
            <p:nvPr/>
          </p:nvPicPr>
          <p:blipFill>
            <a:blip r:embed="rId19"/>
            <a:stretch>
              <a:fillRect/>
            </a:stretch>
          </p:blipFill>
          <p:spPr>
            <a:xfrm>
              <a:off x="2501900" y="4460875"/>
              <a:ext cx="95250" cy="104775"/>
            </a:xfrm>
            <a:prstGeom prst="rect">
              <a:avLst/>
            </a:prstGeom>
          </p:spPr>
        </p:pic>
      </p:grpSp>
      <p:grpSp>
        <p:nvGrpSpPr>
          <p:cNvPr id="44" name="object 44"/>
          <p:cNvGrpSpPr/>
          <p:nvPr/>
        </p:nvGrpSpPr>
        <p:grpSpPr>
          <a:xfrm>
            <a:off x="835025" y="2546350"/>
            <a:ext cx="523875" cy="180975"/>
            <a:chOff x="835025" y="2546350"/>
            <a:chExt cx="523875" cy="180975"/>
          </a:xfrm>
        </p:grpSpPr>
        <p:pic>
          <p:nvPicPr>
            <p:cNvPr id="45" name="object 45"/>
            <p:cNvPicPr/>
            <p:nvPr/>
          </p:nvPicPr>
          <p:blipFill>
            <a:blip r:embed="rId28"/>
            <a:stretch>
              <a:fillRect/>
            </a:stretch>
          </p:blipFill>
          <p:spPr>
            <a:xfrm>
              <a:off x="835025" y="2622550"/>
              <a:ext cx="161925" cy="104775"/>
            </a:xfrm>
            <a:prstGeom prst="rect">
              <a:avLst/>
            </a:prstGeom>
          </p:spPr>
        </p:pic>
        <p:pic>
          <p:nvPicPr>
            <p:cNvPr id="46" name="object 46"/>
            <p:cNvPicPr/>
            <p:nvPr/>
          </p:nvPicPr>
          <p:blipFill>
            <a:blip r:embed="rId29"/>
            <a:stretch>
              <a:fillRect/>
            </a:stretch>
          </p:blipFill>
          <p:spPr>
            <a:xfrm>
              <a:off x="873125" y="2546350"/>
              <a:ext cx="76200" cy="66675"/>
            </a:xfrm>
            <a:prstGeom prst="rect">
              <a:avLst/>
            </a:prstGeom>
          </p:spPr>
        </p:pic>
        <p:pic>
          <p:nvPicPr>
            <p:cNvPr id="47" name="object 47"/>
            <p:cNvPicPr/>
            <p:nvPr/>
          </p:nvPicPr>
          <p:blipFill>
            <a:blip r:embed="rId30"/>
            <a:stretch>
              <a:fillRect/>
            </a:stretch>
          </p:blipFill>
          <p:spPr>
            <a:xfrm>
              <a:off x="1025525" y="2622550"/>
              <a:ext cx="152400" cy="104775"/>
            </a:xfrm>
            <a:prstGeom prst="rect">
              <a:avLst/>
            </a:prstGeom>
          </p:spPr>
        </p:pic>
        <p:pic>
          <p:nvPicPr>
            <p:cNvPr id="48" name="object 48"/>
            <p:cNvPicPr/>
            <p:nvPr/>
          </p:nvPicPr>
          <p:blipFill>
            <a:blip r:embed="rId29"/>
            <a:stretch>
              <a:fillRect/>
            </a:stretch>
          </p:blipFill>
          <p:spPr>
            <a:xfrm>
              <a:off x="1063625" y="2546350"/>
              <a:ext cx="76200" cy="66675"/>
            </a:xfrm>
            <a:prstGeom prst="rect">
              <a:avLst/>
            </a:prstGeom>
          </p:spPr>
        </p:pic>
        <p:pic>
          <p:nvPicPr>
            <p:cNvPr id="49" name="object 49"/>
            <p:cNvPicPr/>
            <p:nvPr/>
          </p:nvPicPr>
          <p:blipFill>
            <a:blip r:embed="rId30"/>
            <a:stretch>
              <a:fillRect/>
            </a:stretch>
          </p:blipFill>
          <p:spPr>
            <a:xfrm>
              <a:off x="1206500" y="2622550"/>
              <a:ext cx="152400" cy="104775"/>
            </a:xfrm>
            <a:prstGeom prst="rect">
              <a:avLst/>
            </a:prstGeom>
          </p:spPr>
        </p:pic>
        <p:pic>
          <p:nvPicPr>
            <p:cNvPr id="50" name="object 50"/>
            <p:cNvPicPr/>
            <p:nvPr/>
          </p:nvPicPr>
          <p:blipFill>
            <a:blip r:embed="rId31"/>
            <a:stretch>
              <a:fillRect/>
            </a:stretch>
          </p:blipFill>
          <p:spPr>
            <a:xfrm>
              <a:off x="1244600" y="2546350"/>
              <a:ext cx="85725" cy="66675"/>
            </a:xfrm>
            <a:prstGeom prst="rect">
              <a:avLst/>
            </a:prstGeom>
          </p:spPr>
        </p:pic>
      </p:grpSp>
      <p:grpSp>
        <p:nvGrpSpPr>
          <p:cNvPr id="51" name="object 51"/>
          <p:cNvGrpSpPr/>
          <p:nvPr/>
        </p:nvGrpSpPr>
        <p:grpSpPr>
          <a:xfrm>
            <a:off x="835025" y="2174875"/>
            <a:ext cx="666750" cy="342900"/>
            <a:chOff x="835025" y="2174875"/>
            <a:chExt cx="666750" cy="342900"/>
          </a:xfrm>
        </p:grpSpPr>
        <p:pic>
          <p:nvPicPr>
            <p:cNvPr id="52" name="object 52"/>
            <p:cNvPicPr/>
            <p:nvPr/>
          </p:nvPicPr>
          <p:blipFill>
            <a:blip r:embed="rId32"/>
            <a:stretch>
              <a:fillRect/>
            </a:stretch>
          </p:blipFill>
          <p:spPr>
            <a:xfrm>
              <a:off x="1349375" y="2232025"/>
              <a:ext cx="76200" cy="66675"/>
            </a:xfrm>
            <a:prstGeom prst="rect">
              <a:avLst/>
            </a:prstGeom>
          </p:spPr>
        </p:pic>
        <p:pic>
          <p:nvPicPr>
            <p:cNvPr id="53" name="object 53"/>
            <p:cNvPicPr/>
            <p:nvPr/>
          </p:nvPicPr>
          <p:blipFill>
            <a:blip r:embed="rId33"/>
            <a:stretch>
              <a:fillRect/>
            </a:stretch>
          </p:blipFill>
          <p:spPr>
            <a:xfrm>
              <a:off x="835025" y="2174875"/>
              <a:ext cx="666750" cy="342900"/>
            </a:xfrm>
            <a:prstGeom prst="rect">
              <a:avLst/>
            </a:prstGeom>
          </p:spPr>
        </p:pic>
      </p:grpSp>
      <p:sp>
        <p:nvSpPr>
          <p:cNvPr id="54" name="object 54"/>
          <p:cNvSpPr txBox="1">
            <a:spLocks noGrp="1"/>
          </p:cNvSpPr>
          <p:nvPr>
            <p:ph type="title"/>
          </p:nvPr>
        </p:nvSpPr>
        <p:spPr>
          <a:xfrm>
            <a:off x="1517650" y="342900"/>
            <a:ext cx="3282950" cy="459740"/>
          </a:xfrm>
          <a:prstGeom prst="rect">
            <a:avLst/>
          </a:prstGeom>
        </p:spPr>
        <p:txBody>
          <a:bodyPr vert="horz" wrap="square" lIns="0" tIns="12700" rIns="0" bIns="0" rtlCol="0">
            <a:spAutoFit/>
          </a:bodyPr>
          <a:lstStyle/>
          <a:p>
            <a:pPr marL="12700">
              <a:lnSpc>
                <a:spcPct val="100000"/>
              </a:lnSpc>
              <a:spcBef>
                <a:spcPts val="100"/>
              </a:spcBef>
            </a:pPr>
            <a:r>
              <a:rPr sz="2850" b="1" spc="-10">
                <a:solidFill>
                  <a:srgbClr val="FFFFFF"/>
                </a:solidFill>
                <a:latin typeface="Microsoft JhengHei"/>
                <a:cs typeface="Microsoft JhengHei"/>
              </a:rPr>
              <a:t>数据安全与隐私保护</a:t>
            </a:r>
            <a:endParaRPr sz="2850">
              <a:latin typeface="Microsoft JhengHei"/>
              <a:cs typeface="Microsoft JhengHei"/>
            </a:endParaRPr>
          </a:p>
        </p:txBody>
      </p:sp>
      <p:sp>
        <p:nvSpPr>
          <p:cNvPr id="55" name="object 55"/>
          <p:cNvSpPr txBox="1"/>
          <p:nvPr/>
        </p:nvSpPr>
        <p:spPr>
          <a:xfrm>
            <a:off x="5227637" y="1133475"/>
            <a:ext cx="1797050" cy="379730"/>
          </a:xfrm>
          <a:prstGeom prst="rect">
            <a:avLst/>
          </a:prstGeom>
        </p:spPr>
        <p:txBody>
          <a:bodyPr vert="horz" wrap="square" lIns="0" tIns="15875" rIns="0" bIns="0" rtlCol="0">
            <a:spAutoFit/>
          </a:bodyPr>
          <a:lstStyle/>
          <a:p>
            <a:pPr marL="12700">
              <a:lnSpc>
                <a:spcPct val="100000"/>
              </a:lnSpc>
              <a:spcBef>
                <a:spcPts val="125"/>
              </a:spcBef>
            </a:pPr>
            <a:r>
              <a:rPr sz="2300">
                <a:latin typeface="宋体"/>
                <a:cs typeface="宋体"/>
              </a:rPr>
              <a:t>数据加密技</a:t>
            </a:r>
            <a:r>
              <a:rPr sz="2300" spc="-50">
                <a:latin typeface="宋体"/>
                <a:cs typeface="宋体"/>
              </a:rPr>
              <a:t>术</a:t>
            </a:r>
            <a:endParaRPr sz="2300">
              <a:latin typeface="宋体"/>
              <a:cs typeface="宋体"/>
            </a:endParaRPr>
          </a:p>
        </p:txBody>
      </p:sp>
      <p:sp>
        <p:nvSpPr>
          <p:cNvPr id="56" name="object 56"/>
          <p:cNvSpPr txBox="1"/>
          <p:nvPr/>
        </p:nvSpPr>
        <p:spPr>
          <a:xfrm>
            <a:off x="4956175" y="1790700"/>
            <a:ext cx="3635375" cy="482600"/>
          </a:xfrm>
          <a:prstGeom prst="rect">
            <a:avLst/>
          </a:prstGeom>
        </p:spPr>
        <p:txBody>
          <a:bodyPr vert="horz" wrap="square" lIns="0" tIns="15875" rIns="0" bIns="0" rtlCol="0">
            <a:spAutoFit/>
          </a:bodyPr>
          <a:lstStyle/>
          <a:p>
            <a:pPr marL="151130" indent="-139065">
              <a:lnSpc>
                <a:spcPct val="100000"/>
              </a:lnSpc>
              <a:spcBef>
                <a:spcPts val="125"/>
              </a:spcBef>
              <a:buSzPct val="90909"/>
              <a:buAutoNum type="arabicPeriod"/>
              <a:tabLst>
                <a:tab pos="151765"/>
              </a:tabLst>
            </a:pPr>
            <a:r>
              <a:rPr sz="1100" spc="-60">
                <a:latin typeface="宋体"/>
                <a:cs typeface="宋体"/>
              </a:rPr>
              <a:t>对敏感数据进行加密处理，防止数据泄露。</a:t>
            </a:r>
            <a:endParaRPr sz="1100">
              <a:latin typeface="宋体"/>
              <a:cs typeface="宋体"/>
            </a:endParaRPr>
          </a:p>
          <a:p>
            <a:pPr marL="151130" indent="-139065">
              <a:lnSpc>
                <a:spcPct val="100000"/>
              </a:lnSpc>
              <a:spcBef>
                <a:spcPts val="930"/>
              </a:spcBef>
              <a:buSzPct val="90909"/>
              <a:buAutoNum type="arabicPeriod"/>
              <a:tabLst>
                <a:tab pos="151765"/>
              </a:tabLst>
            </a:pPr>
            <a:r>
              <a:rPr sz="1100" spc="-60">
                <a:latin typeface="宋体"/>
                <a:cs typeface="宋体"/>
              </a:rPr>
              <a:t>使用高强度的加密算法，确保数据在传输过程中的安全性。</a:t>
            </a:r>
            <a:endParaRPr sz="1100">
              <a:latin typeface="宋体"/>
              <a:cs typeface="宋体"/>
            </a:endParaRPr>
          </a:p>
        </p:txBody>
      </p:sp>
      <p:sp>
        <p:nvSpPr>
          <p:cNvPr id="57" name="object 57"/>
          <p:cNvSpPr txBox="1"/>
          <p:nvPr/>
        </p:nvSpPr>
        <p:spPr>
          <a:xfrm>
            <a:off x="5227637" y="3724275"/>
            <a:ext cx="1206500" cy="379730"/>
          </a:xfrm>
          <a:prstGeom prst="rect">
            <a:avLst/>
          </a:prstGeom>
        </p:spPr>
        <p:txBody>
          <a:bodyPr vert="horz" wrap="square" lIns="0" tIns="15875" rIns="0" bIns="0" rtlCol="0">
            <a:spAutoFit/>
          </a:bodyPr>
          <a:lstStyle/>
          <a:p>
            <a:pPr marL="12700">
              <a:lnSpc>
                <a:spcPct val="100000"/>
              </a:lnSpc>
              <a:spcBef>
                <a:spcPts val="125"/>
              </a:spcBef>
            </a:pPr>
            <a:r>
              <a:rPr sz="2300">
                <a:latin typeface="宋体"/>
                <a:cs typeface="宋体"/>
              </a:rPr>
              <a:t>权限管</a:t>
            </a:r>
            <a:r>
              <a:rPr sz="2300" spc="-50">
                <a:latin typeface="宋体"/>
                <a:cs typeface="宋体"/>
              </a:rPr>
              <a:t>理</a:t>
            </a:r>
            <a:endParaRPr sz="2300">
              <a:latin typeface="宋体"/>
              <a:cs typeface="宋体"/>
            </a:endParaRPr>
          </a:p>
        </p:txBody>
      </p:sp>
      <p:sp>
        <p:nvSpPr>
          <p:cNvPr id="58" name="object 58"/>
          <p:cNvSpPr txBox="1"/>
          <p:nvPr/>
        </p:nvSpPr>
        <p:spPr>
          <a:xfrm>
            <a:off x="4956175" y="4391025"/>
            <a:ext cx="4168775" cy="482600"/>
          </a:xfrm>
          <a:prstGeom prst="rect">
            <a:avLst/>
          </a:prstGeom>
        </p:spPr>
        <p:txBody>
          <a:bodyPr vert="horz" wrap="square" lIns="0" tIns="15875" rIns="0" bIns="0" rtlCol="0">
            <a:spAutoFit/>
          </a:bodyPr>
          <a:lstStyle/>
          <a:p>
            <a:pPr marL="151130" indent="-139065">
              <a:lnSpc>
                <a:spcPct val="100000"/>
              </a:lnSpc>
              <a:spcBef>
                <a:spcPts val="125"/>
              </a:spcBef>
              <a:buSzPct val="90909"/>
              <a:buAutoNum type="arabicPeriod"/>
              <a:tabLst>
                <a:tab pos="151765"/>
              </a:tabLst>
            </a:pPr>
            <a:r>
              <a:rPr sz="1100" spc="-60">
                <a:latin typeface="宋体"/>
                <a:cs typeface="宋体"/>
              </a:rPr>
              <a:t>建立完善的角色和权限管理体系，实现对用户访问行为的有效控制。</a:t>
            </a:r>
            <a:endParaRPr sz="1100">
              <a:latin typeface="宋体"/>
              <a:cs typeface="宋体"/>
            </a:endParaRPr>
          </a:p>
          <a:p>
            <a:pPr marL="151130" indent="-139065">
              <a:lnSpc>
                <a:spcPct val="100000"/>
              </a:lnSpc>
              <a:spcBef>
                <a:spcPts val="930"/>
              </a:spcBef>
              <a:buSzPct val="90909"/>
              <a:buAutoNum type="arabicPeriod"/>
              <a:tabLst>
                <a:tab pos="151765"/>
              </a:tabLst>
            </a:pPr>
            <a:r>
              <a:rPr sz="1100" spc="-60">
                <a:latin typeface="宋体"/>
                <a:cs typeface="宋体"/>
              </a:rPr>
              <a:t>利用多重认证机制，保障数据的安全性。</a:t>
            </a:r>
            <a:endParaRPr sz="11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426700" cy="5359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https://d.book118.com/406234010100010031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宋体</vt:lpstr>
      <vt:lpstr>Microsoft JhengHei</vt:lpstr>
      <vt:lpstr>Office Theme</vt:lpstr>
      <vt:lpstr>数智创新 变革未来</vt:lpstr>
      <vt:lpstr>虚拟现实社交网络概述 技术架构设计 用户体验</vt:lpstr>
      <vt:lpstr>虚拟现实社交网络设计</vt:lpstr>
      <vt:lpstr>虚拟现实社交网络概述</vt:lpstr>
      <vt:lpstr>虚拟现实社交网络设计</vt:lpstr>
      <vt:lpstr>技术架构设计</vt:lpstr>
      <vt:lpstr>技术架构设计</vt:lpstr>
      <vt:lpstr>技术架构设计</vt:lpstr>
      <vt:lpstr>虚拟现实社交网络设计</vt:lpstr>
      <vt:lpstr>用户体验设计</vt:lpstr>
      <vt:lpstr>用户体验设计</vt:lpstr>
      <vt:lpstr>用户体验设计</vt:lpstr>
      <vt:lpstr>虚拟现实社交网络设计</vt:lpstr>
      <vt:lpstr>数据安全与隐私保护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2024-08-29T20:06:07.650</cp:lastPrinted>
  <dcterms:created xsi:type="dcterms:W3CDTF">2024-08-29T12:06:07Z</dcterms:created>
  <dcterms:modified xsi:type="dcterms:W3CDTF">2024-08-29T12:06:08Z</dcterms:modified>
</cp:coreProperties>
</file>