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6A207-A61B-4A81-956C-871F46B46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52270-4730-421B-B13A-6EB78A858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20D37-D588-41E1-A2AF-DF4DBFE24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47086-5F8F-4D71-A856-53501B3B7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EBA531-9054-4F1E-BD26-57898D0DE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AF30FB-FDF0-4FFF-9EB5-7E16688D3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8F0886-86DD-4A91-A9B2-EAE67D330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3694D-B999-49FF-8E2C-B949F56B7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C4E70-F7EB-4279-9D6E-260C6977E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F402D-62BC-473B-BC8F-4F9083FE6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CC6C1-05BB-422A-BB58-98DE596EC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34033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肠结核护理查房课件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肠结核的康复与预防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肠结核的护理研究进展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肠结核是由结核分枝杆菌引起的肠道慢性感染，多继发于肺结核或其他部位的结核。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肠结核可分为溃疡型肠结核、增生型肠结核和混合型肠结核。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172" b="151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肠结核主要通过含菌食物或含菌痰液传播，也可通过血液传播或直接蔓延。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结核分枝杆菌进入肠道后，在抵抗力降低的情况下，可引起肠道感染，导致肠道黏膜炎症、溃疡或增生等病变。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肠结核患者常有腹痛、腹泻、便秘、低热、盗汗等表现，部分患者可伴有全身乏力、消瘦等症状。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腹部压痛、腹部包块、肠鸣音亢进等，部分患者可出现腹部肿块。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肠梗阻、肠穿孔、腹腔脓肿等。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包括年龄、性别、病程、家族史等。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记录患者腹痛、腹泻、发热等症状的严重程度和频率。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检查腹部压痛、腹部肿块、肠鸣音等体征。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包括血常规、血沉、粪便检查等，以评估病情和治疗效果。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体征评估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先收集患者基本信息，再进行症状和体征评估，最后进行实验室检查。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确保评估内容的全面性和准确性，注意观察患者的病情变化和治疗效果。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根据评估结果，分析病情严重程度、治疗效果和预后情况。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根据分析结果，制定相应的护理计划和措施，包括药物治疗、饮食调整、心理支持等。同时，及时调整治疗方案，确保患者的治疗效果和生命质量。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https://d.book118.com/406234033205010044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2024-09-13T06:32:39.875</cp:lastPrinted>
  <dcterms:created xsi:type="dcterms:W3CDTF">2024-09-12T22:32:39Z</dcterms:created>
  <dcterms:modified xsi:type="dcterms:W3CDTF">2024-09-12T22:32:41Z</dcterms:modified>
</cp:coreProperties>
</file>