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6568B2-8CCB-421C-81B0-ACB338C1AD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EDC8DA-68F2-415A-92CE-0D14B3CDE6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E0CCE2-6D80-4691-B580-AF9BCF3622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9E7E6C-5C71-4131-ABAA-6658D09187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9FC039-B3C8-4B2D-A035-215FCA2810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4718D7-B24C-452D-825D-9A126B55C3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E5274B-E0BF-4E57-89B4-50DCB1EC9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147C53-ED7D-4626-AD1A-72BFE24D44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A2B8F5-9AD3-4BD2-91EE-8B201FA818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034951-6743-46E6-91C4-6E185D9CAB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22940F-3261-408A-9B84-BB3AB74910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6234242232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中国健康养老市场潜力与前景分析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中国健康养老市场现状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健康养老市场需求分析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健康养老市场供给分析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健康养老市场政策环境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健康养老市场发展趋势与前景预测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健康养老市场挑战与对策建议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人口老龄化趋势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随着中国社会经济的发展和人口结构的变化，老年人口比例不断上升，养老问题日益凸显。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健康养老需求增长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随着生活水平的提高和健康观念的转变，老年人对健康养老的需求不断增长。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政府政策支持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中国政府出台了一系列支持健康养老产业发展的政策，为市场提供了良好的环境。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分析中国健康养老市场的现状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通过对市场规模、产业链结构、竞争格局等方面的分析，全面了解中国健康养老市场的现状。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挖掘市场潜力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深入剖析市场需求、消费者行为及偏好，挖掘中国健康养老市场的潜力。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预测市场发展趋势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结合政策环境、技术进步、社会变迁等因素，预测中国健康养老市场的发展趋势。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提出发展建议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针对市场存在的问题和挑战，提出相应的发展建议，为政府、企业和投资者提供参考。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中国健康养老市场现状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巨大潜力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中国是世界上老年人口最多的国家，随着人口老龄化趋势的加剧，健康养老市场需求不断增长，市场规模庞大。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快速增长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近年来，中国政府加大了对健康养老产业的扶持力度，市场规模呈现快速增长态势。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830" b="383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中国健康养老市场主体多元化，包括政府、企业、社会组织和个人等。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目前，中国健康养老市场发展不平衡，一些地区的服务供给不足，而另一些地区则出现服务过剩现象。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市场结构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不平衡发展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多元化市场主体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以家庭为基础，通过专业化服务和社会化服务相结合的方式，为居家老年人提供生活照料、医疗护理和精神慰藉等服务。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48" r="1674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居家养老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以社区为依托，整合社区内各种服务资源，为老年人提供日间照料、康复护理、文化娱乐等服务。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社区养老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以养老机构为服务主体，为老年人提供全面的生活照料、医疗护理、康复保健等服务。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机构养老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服务模式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健康养老市场需求分析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老年人口数量庞大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中国是世界上老年人口最多的国家，老年人口数量已经超过2.5亿，占总人口比例近18%。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增长趋势明显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随着中国社会老龄化程度的不断加深，老年人口数量还将继续增长。预计未来几十年内，中国老年人口比例将超过30%。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6778" b="677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老年人口数量及增长趋势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不同老年人的身体状况、经济条件、文化背景等存在差异，对健康养老的需求也呈现出个性化特点。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老年人的健康养老需求包括医疗、康复、护理、心理、文化娱乐等多个方面，需要综合性的服务。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高品质需求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随着老年人生活水平的提高，他们对健康养老服务的品质要求也越来越高，包括服务质量、环境设施、医疗保障等方面。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3542" b="354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667" r="14667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7292" r="729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老年人健康养老需求特点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低龄老年人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低龄老年人通常身体状况相对较好，更注重文化娱乐和社交活动等方面的需求。他们可能更倾向于选择社区养老或居家养老，享受自由、独立的生活方式。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中高龄老年人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中高龄老年人身体机能逐渐下降，对医疗、康复和护理等方面的需求增加。他们可能更倾向于选择机构养老，以获得更全面、专业的照护服务。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高龄老年人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高龄老年人通常身体状况较差，需要更多的医疗和护理服务。他们可能更倾向于选择医院附设的养老机构或专业的护理院等机构，以确保得到及时、有效的医疗救治和照护服务。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不同年龄段老年人需求差异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健康养老市场供给分析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养老机构数量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截至2022年底，全国共有各类养老机构4.6万个，比上年增长10.4%，其中：民办养老机构占比超过50%。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养老机构类型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主要包括社会福利院、敬老院、老年公寓、护老院、护养院、康复中心、托老所等多种类型。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养老机构数量及类型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https://d.book118.com/406234242232010055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2024-09-23T16:31:20.060</cp:lastPrinted>
  <dcterms:created xsi:type="dcterms:W3CDTF">2024-09-23T08:31:20Z</dcterms:created>
  <dcterms:modified xsi:type="dcterms:W3CDTF">2024-09-23T08:31:22Z</dcterms:modified>
</cp:coreProperties>
</file>