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F598D1-1FB9-4CCB-BFC6-99988AF96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6C5D40-D18E-45C1-800E-6E29453F6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B6E95A-CD9C-45E1-AD52-622921EBF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55E1AA-166E-4A50-9C89-EBF1848B6C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8AD445-BC1B-4184-9E31-142F9EBE84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A5CE59-5B53-4361-B40E-37A1393484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2146D3-CACA-49F1-9EBE-41858B2D37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676E72-19B4-4202-A620-5F7FB5848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2F5997-BF81-43A0-8985-19C57BCD3B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0C3608-8294-420C-919A-3C0FC3CB8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1117E-EB2C-4E9F-AF1F-31D0ADC25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24005513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智慧消防物联网云平台建设方案\n## 1.智慧消防物联网云平台概述\n### 1.1智慧消防物联网云平台的定义与意义\n### 1.2智慧消防物联网云平台的发展历程\n### 1.3智慧消防物联网云平台的应用场景\n## 2.智慧消防物联网云平台架构设计\n### 2.1云平台架构设计原则与目标\n### 2.2云平台功能模块划分与实现\n### 2.3云平台网络拓扑与部署方案\n## 3.智慧消防物联网云平台关键技术\n### 3.1物联网传感器技术与选型\n### 3.2大数据分析与处理技术\n### 3.3云计算平台构建与运行维护\n## 4.智慧消防物联网云平台数据安全保障\n### 4.1数据加密与安全传输技术\n### 4.2访问控制与身份认证机制\n### 4.3数据备份与恢复策略\n## 5.智慧消防物联网云平台典型应用场景\n### 5.1城市火灾预警与防控系统\n### 5.2工业领域火灾监控与应急响应\n### 5.3公共设施火灾防范与安全管理\n## 6.智慧消防物联网云平台发展趋势与展望\n### 6.1物联网技术与消防业务的深度融合\n### 6.2人工智能在智慧消防中的应用前景\n### 6.3政策推动与市场发展机遇\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sz="5600"/>
              <a:t>智慧消防物联网云平台建设方案</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descr="{&quot;isTemplate&quot;:true,&quot;type&quot;:2}"/>
        <p:cNvGrpSpPr/>
        <p:nvPr/>
      </p:nvGrpSpPr>
      <p:grpSpPr>
        <a:xfrm>
          <a:off x="0" y="0"/>
          <a:ext cx="0" cy="0"/>
        </a:xfrm>
      </p:grpSpPr>
      <p:sp>
        <p:nvSpPr>
          <p:cNvPr id="126"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智慧消防物联网云平台概述</a:t>
            </a:r>
            <a:endParaRPr/>
          </a:p>
        </p:txBody>
      </p:sp>
      <p:sp>
        <p:nvSpPr>
          <p:cNvPr id="12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2" name="" descr="{&quot;isTemplate&quot;:true,&quot;type&quot;:3}"/>
        <p:cNvGrpSpPr/>
        <p:nvPr/>
      </p:nvGrpSpPr>
      <p:grpSpPr>
        <a:xfrm>
          <a:off x="0" y="0"/>
          <a:ext cx="0" cy="0"/>
        </a:xfrm>
      </p:grpSpPr>
      <p:grpSp>
        <p:nvGrpSpPr>
          <p:cNvPr id="19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94" name=""/>
            <p:cNvGrpSpPr/>
            <p:nvPr/>
          </p:nvGrpSpPr>
          <p:grpSpPr>
            <a:xfrm>
              <a:off x="685800" y="3146904"/>
              <a:ext cx="5760000" cy="3225487"/>
              <a:chOff x="685800" y="3146904"/>
              <a:chExt cx="5760000" cy="3225487"/>
            </a:xfrm>
          </p:grpSpPr>
          <p:sp>
            <p:nvSpPr>
              <p:cNvPr id="19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智慧消防物联网云平台是一种基于物联网技术的消防信息化解决方案</a:t>
                </a:r>
                <a:endParaRPr kumimoji="1" lang="en-US" altLang="zh-CN" sz="1800" b="1">
                  <a:solidFill>
                    <a:schemeClr val="bg1"/>
                  </a:solidFill>
                  <a:latin typeface="+mj-ea"/>
                  <a:ea typeface="+mj-ea"/>
                </a:endParaRPr>
              </a:p>
            </p:txBody>
          </p:sp>
          <p:sp>
            <p:nvSpPr>
              <p:cNvPr id="19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通过传感器实时监测消防设备状态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利用大数据分析处理技术，实现对消防数据的智能分析与管理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通过云计算平台，为消防管理部门提供便捷、高效的信息化服务</a:t>
                </a:r>
                <a:endParaRPr/>
              </a:p>
            </p:txBody>
          </p:sp>
        </p:grpSp>
        <p:grpSp>
          <p:nvGrpSpPr>
            <p:cNvPr id="197" name=""/>
            <p:cNvGrpSpPr/>
            <p:nvPr/>
          </p:nvGrpSpPr>
          <p:grpSpPr>
            <a:xfrm>
              <a:off x="6016236" y="3146904"/>
              <a:ext cx="5400000" cy="3225487"/>
              <a:chOff x="6016236" y="3146904"/>
              <a:chExt cx="5400000" cy="3225487"/>
            </a:xfrm>
          </p:grpSpPr>
          <p:sp>
            <p:nvSpPr>
              <p:cNvPr id="19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智慧消防物联网云平台的意义</a:t>
                </a:r>
                <a:endParaRPr kumimoji="1" lang="en-US" altLang="zh-CN" sz="1800" b="1">
                  <a:solidFill>
                    <a:schemeClr val="bg1"/>
                  </a:solidFill>
                  <a:latin typeface="+mj-ea"/>
                  <a:ea typeface="+mj-ea"/>
                </a:endParaRPr>
              </a:p>
            </p:txBody>
          </p:sp>
          <p:sp>
            <p:nvSpPr>
              <p:cNvPr id="19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提高消防管理的效率和准确性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降低火灾事故的发生率和损失程度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为消防行业的发展和创新提供技术支持</a:t>
                </a:r>
                <a:endParaRPr/>
              </a:p>
            </p:txBody>
          </p:sp>
        </p:grpSp>
      </p:grpSp>
      <p:sp>
        <p:nvSpPr>
          <p:cNvPr id="20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智慧消防物联网云平台的定义与意义</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descr="{&quot;isTemplate&quot;:true,&quot;type&quot;:3}"/>
        <p:cNvGrpSpPr/>
        <p:nvPr/>
      </p:nvGrpSpPr>
      <p:grpSpPr>
        <a:xfrm>
          <a:off x="0" y="0"/>
          <a:ext cx="0" cy="0"/>
        </a:xfrm>
      </p:grpSpPr>
      <p:pic>
        <p:nvPicPr>
          <p:cNvPr id="202"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203"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204" name="Group 3"/>
            <p:cNvGrpSpPr/>
            <p:nvPr/>
          </p:nvGrpSpPr>
          <p:grpSpPr>
            <a:xfrm>
              <a:off x="5328795" y="1294832"/>
              <a:ext cx="6099220" cy="1468186"/>
              <a:chOff x="5328795" y="1294832"/>
              <a:chExt cx="6099220" cy="1468186"/>
            </a:xfrm>
          </p:grpSpPr>
          <p:sp>
            <p:nvSpPr>
              <p:cNvPr id="205"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物联网技术的引入与应用</a:t>
                </a:r>
                <a:endParaRPr/>
              </a:p>
            </p:txBody>
          </p:sp>
          <p:sp>
            <p:nvSpPr>
              <p:cNvPr id="207"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2010年左右，物联网技术开始应用于消防领域</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2015年左右，智慧消防物联网云平台逐渐成型</a:t>
                </a:r>
                <a:endParaRPr/>
              </a:p>
            </p:txBody>
          </p:sp>
        </p:grpSp>
        <p:grpSp>
          <p:nvGrpSpPr>
            <p:cNvPr id="208" name="Group 8"/>
            <p:cNvGrpSpPr/>
            <p:nvPr/>
          </p:nvGrpSpPr>
          <p:grpSpPr>
            <a:xfrm>
              <a:off x="5328795" y="2945066"/>
              <a:ext cx="6099220" cy="1468186"/>
              <a:chOff x="5328795" y="2945066"/>
              <a:chExt cx="6099220" cy="1468186"/>
            </a:xfrm>
          </p:grpSpPr>
          <p:sp>
            <p:nvSpPr>
              <p:cNvPr id="209"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大数据技术的引入与应用</a:t>
                </a:r>
                <a:endParaRPr/>
              </a:p>
            </p:txBody>
          </p:sp>
          <p:sp>
            <p:nvSpPr>
              <p:cNvPr id="211"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2015年左右，大数据技术开始应用于消防领域</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2018年左右，智慧消防物联网云平台开始实现大数据智能分析与管理</a:t>
                </a:r>
                <a:endParaRPr/>
              </a:p>
            </p:txBody>
          </p:sp>
        </p:grpSp>
        <p:grpSp>
          <p:nvGrpSpPr>
            <p:cNvPr id="212" name="Group 13"/>
            <p:cNvGrpSpPr/>
            <p:nvPr/>
          </p:nvGrpSpPr>
          <p:grpSpPr>
            <a:xfrm>
              <a:off x="5328795" y="4595300"/>
              <a:ext cx="6099220" cy="1468186"/>
              <a:chOff x="5328795" y="4595300"/>
              <a:chExt cx="6099220" cy="1468186"/>
            </a:xfrm>
          </p:grpSpPr>
          <p:sp>
            <p:nvSpPr>
              <p:cNvPr id="213"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云计算技术的引入与应用</a:t>
                </a:r>
                <a:endParaRPr/>
              </a:p>
            </p:txBody>
          </p:sp>
          <p:sp>
            <p:nvSpPr>
              <p:cNvPr id="215"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2015年左右，云计算技术开始应用于消防领域</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2020年左右，智慧消防物联网云平台实现云计算架构部署与运行</a:t>
                </a:r>
                <a:endParaRPr/>
              </a:p>
            </p:txBody>
          </p:sp>
        </p:grpSp>
      </p:grpSp>
      <p:sp>
        <p:nvSpPr>
          <p:cNvPr id="21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智慧消防物联网云平台的发展历程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descr="{&quot;isTemplate&quot;:true,&quot;type&quot;:3}"/>
        <p:cNvGrpSpPr/>
        <p:nvPr/>
      </p:nvGrpSpPr>
      <p:grpSpPr>
        <a:xfrm>
          <a:off x="0" y="0"/>
          <a:ext cx="0" cy="0"/>
        </a:xfrm>
      </p:grpSpPr>
      <p:pic>
        <p:nvPicPr>
          <p:cNvPr id="218"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219"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220" name="Group 365"/>
            <p:cNvGrpSpPr/>
            <p:nvPr/>
          </p:nvGrpSpPr>
          <p:grpSpPr>
            <a:xfrm>
              <a:off x="763829" y="1509487"/>
              <a:ext cx="4625399" cy="1544525"/>
              <a:chOff x="763829" y="1509487"/>
              <a:chExt cx="4625399" cy="1544525"/>
            </a:xfrm>
          </p:grpSpPr>
          <p:sp>
            <p:nvSpPr>
              <p:cNvPr id="221"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通过物联网传感器实时监测城市火灾隐患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利用大数据分析处理技术，实现对火灾风险的智能预警与防控</a:t>
                </a:r>
                <a:endParaRPr/>
              </a:p>
            </p:txBody>
          </p:sp>
          <p:sp>
            <p:nvSpPr>
              <p:cNvPr id="223"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城市火灾预警与防控系统</a:t>
                </a:r>
                <a:endParaRPr/>
              </a:p>
            </p:txBody>
          </p:sp>
        </p:grpSp>
        <p:grpSp>
          <p:nvGrpSpPr>
            <p:cNvPr id="224" name="Group 369"/>
            <p:cNvGrpSpPr/>
            <p:nvPr/>
          </p:nvGrpSpPr>
          <p:grpSpPr>
            <a:xfrm>
              <a:off x="763829" y="3118831"/>
              <a:ext cx="4625399" cy="1544525"/>
              <a:chOff x="763829" y="3118831"/>
              <a:chExt cx="4625399" cy="1544525"/>
            </a:xfrm>
          </p:grpSpPr>
          <p:sp>
            <p:nvSpPr>
              <p:cNvPr id="225"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通过物联网传感器实时监测工业领域火灾隐患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利用大数据分析处理技术，实现对火灾风险的智能监控与应急响应</a:t>
                </a:r>
                <a:endParaRPr/>
              </a:p>
            </p:txBody>
          </p:sp>
          <p:sp>
            <p:nvSpPr>
              <p:cNvPr id="226"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工业领域火灾监控与应急响应</a:t>
                </a:r>
                <a:endParaRPr/>
              </a:p>
            </p:txBody>
          </p:sp>
          <p:sp>
            <p:nvSpPr>
              <p:cNvPr id="227"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8" name="Group 373"/>
            <p:cNvGrpSpPr/>
            <p:nvPr/>
          </p:nvGrpSpPr>
          <p:grpSpPr>
            <a:xfrm>
              <a:off x="763829" y="4755268"/>
              <a:ext cx="4625399" cy="1544526"/>
              <a:chOff x="763829" y="4755268"/>
              <a:chExt cx="4625399" cy="1544526"/>
            </a:xfrm>
          </p:grpSpPr>
          <p:sp>
            <p:nvSpPr>
              <p:cNvPr id="229"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通过物联网传感器实时监测公共设施火灾隐患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利用大数据分析处理技术，实现对火灾风险的智能防范与安全管理</a:t>
                </a:r>
                <a:endParaRPr/>
              </a:p>
            </p:txBody>
          </p:sp>
          <p:sp>
            <p:nvSpPr>
              <p:cNvPr id="230"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公共设施火灾防范与安全管理</a:t>
                </a:r>
                <a:endParaRPr/>
              </a:p>
            </p:txBody>
          </p:sp>
          <p:sp>
            <p:nvSpPr>
              <p:cNvPr id="231"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智慧消防物联网云平台的应用场景</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3" name="" descr="{&quot;isTemplate&quot;:true,&quot;type&quot;:2}"/>
        <p:cNvGrpSpPr/>
        <p:nvPr/>
      </p:nvGrpSpPr>
      <p:grpSpPr>
        <a:xfrm>
          <a:off x="0" y="0"/>
          <a:ext cx="0" cy="0"/>
        </a:xfrm>
      </p:grpSpPr>
      <p:sp>
        <p:nvSpPr>
          <p:cNvPr id="234"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智慧消防物联网云平台架构设计</a:t>
            </a:r>
            <a:endParaRPr/>
          </a:p>
        </p:txBody>
      </p:sp>
      <p:sp>
        <p:nvSpPr>
          <p:cNvPr id="235"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6" name="" descr="{&quot;isTemplate&quot;:true,&quot;type&quot;:3}"/>
        <p:cNvGrpSpPr/>
        <p:nvPr/>
      </p:nvGrpSpPr>
      <p:grpSpPr>
        <a:xfrm>
          <a:off x="0" y="0"/>
          <a:ext cx="0" cy="0"/>
        </a:xfrm>
      </p:grpSpPr>
      <p:sp>
        <p:nvSpPr>
          <p:cNvPr id="23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云平台架构设计原则与目标</a:t>
            </a:r>
            <a:endParaRPr lang="en-US" altLang="zh-CN" sz="2800" b="1">
              <a:latin typeface="+mj-ea"/>
              <a:ea typeface="+mj-ea"/>
            </a:endParaRPr>
          </a:p>
        </p:txBody>
      </p:sp>
      <p:grpSp>
        <p:nvGrpSpPr>
          <p:cNvPr id="23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39" name=""/>
            <p:cNvGrpSpPr/>
            <p:nvPr/>
          </p:nvGrpSpPr>
          <p:grpSpPr>
            <a:xfrm>
              <a:off x="660399" y="2074672"/>
              <a:ext cx="5100082" cy="4536540"/>
              <a:chOff x="660399" y="2074672"/>
              <a:chExt cx="5100082" cy="4536540"/>
            </a:xfrm>
          </p:grpSpPr>
          <p:sp>
            <p:nvSpPr>
              <p:cNvPr id="24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原则</a:t>
                </a:r>
                <a:endParaRPr lang="en-US" altLang="zh-CN" sz="2000" b="1">
                  <a:latin typeface="Microsoft YaHei" panose="020b0503020204020204" pitchFamily="34" charset="-122"/>
                  <a:ea typeface="Microsoft YaHei" panose="020b0503020204020204" pitchFamily="34" charset="-122"/>
                </a:endParaRPr>
              </a:p>
            </p:txBody>
          </p:sp>
          <p:sp>
            <p:nvSpPr>
              <p:cNvPr id="24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高可靠性：保证云平台在异常情况下的稳定运行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高可扩展性：方便云平台在未来进行功能扩展和升级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高安全性：保证云平台的数据安全和隐私保护</a:t>
                </a:r>
                <a:endParaRPr/>
              </a:p>
            </p:txBody>
          </p:sp>
          <p:pic>
            <p:nvPicPr>
              <p:cNvPr id="24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4" name=""/>
            <p:cNvGrpSpPr/>
            <p:nvPr/>
          </p:nvGrpSpPr>
          <p:grpSpPr>
            <a:xfrm>
              <a:off x="6431519" y="2074672"/>
              <a:ext cx="5100082" cy="4536540"/>
              <a:chOff x="660399" y="2074672"/>
              <a:chExt cx="5100082" cy="4536540"/>
            </a:xfrm>
          </p:grpSpPr>
          <p:sp>
            <p:nvSpPr>
              <p:cNvPr id="24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目标</a:t>
                </a:r>
                <a:endParaRPr lang="en-US" altLang="zh-CN" sz="2000" b="1">
                  <a:latin typeface="Microsoft YaHei" panose="020b0503020204020204" pitchFamily="34" charset="-122"/>
                  <a:ea typeface="Microsoft YaHei" panose="020b0503020204020204" pitchFamily="34" charset="-122"/>
                </a:endParaRPr>
              </a:p>
            </p:txBody>
          </p:sp>
          <p:sp>
            <p:nvSpPr>
              <p:cNvPr id="24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为消防管理部门提供便捷、高效的信息化服务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为消防企业提供产品与服务创新的技术支持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为社会大众提供火灾防范与自我保护的知识和工具</a:t>
                </a:r>
                <a:endParaRPr/>
              </a:p>
            </p:txBody>
          </p:sp>
          <p:pic>
            <p:nvPicPr>
              <p:cNvPr id="24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9" name="" descr="{&quot;isTemplate&quot;:true,&quot;type&quot;:3}"/>
        <p:cNvGrpSpPr/>
        <p:nvPr/>
      </p:nvGrpSpPr>
      <p:grpSpPr>
        <a:xfrm>
          <a:off x="0" y="0"/>
          <a:ext cx="0" cy="0"/>
        </a:xfrm>
      </p:grpSpPr>
      <p:grpSp>
        <p:nvGrpSpPr>
          <p:cNvPr id="250"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51" name="Group 686"/>
            <p:cNvGrpSpPr/>
            <p:nvPr/>
          </p:nvGrpSpPr>
          <p:grpSpPr>
            <a:xfrm>
              <a:off x="1075314" y="1520189"/>
              <a:ext cx="9868911" cy="2072418"/>
              <a:chOff x="1075314" y="1520189"/>
              <a:chExt cx="9868911" cy="2072418"/>
            </a:xfrm>
          </p:grpSpPr>
          <p:sp>
            <p:nvSpPr>
              <p:cNvPr id="252"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设备管理模块：实现对消防设备的实时监测与管理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数据分析模块：实现对消防数据的智能分析与管理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服务提供模块：为消防管理部门和企业提供信息化服务</a:t>
                </a:r>
                <a:endParaRPr/>
              </a:p>
            </p:txBody>
          </p:sp>
          <p:sp>
            <p:nvSpPr>
              <p:cNvPr id="253"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功能模块划分</a:t>
                </a:r>
                <a:endParaRPr/>
              </a:p>
            </p:txBody>
          </p:sp>
          <p:sp>
            <p:nvSpPr>
              <p:cNvPr id="254"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6" name="Group 691"/>
            <p:cNvGrpSpPr/>
            <p:nvPr/>
          </p:nvGrpSpPr>
          <p:grpSpPr>
            <a:xfrm>
              <a:off x="1075314" y="3881882"/>
              <a:ext cx="9868911" cy="2072418"/>
              <a:chOff x="1075314" y="3881882"/>
              <a:chExt cx="9868911" cy="2072418"/>
            </a:xfrm>
          </p:grpSpPr>
          <p:sp>
            <p:nvSpPr>
              <p:cNvPr id="257"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设备管理模块：通过物联网传感器实时监测消防设备状态，实现设备的远程控制与维护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数据分析模块：利用大数据分析处理技术，实现对消防数据的智能分析与管理，为消防管理部门提供决策支持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服务提供模块：通过云计算平台，为消防管理部门和企业提供便捷、高效的信息化服务，包括火灾预警、应急响应、消防培训等</a:t>
                </a:r>
                <a:endParaRPr/>
              </a:p>
            </p:txBody>
          </p:sp>
          <p:sp>
            <p:nvSpPr>
              <p:cNvPr id="258"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功能模块实现</a:t>
                </a:r>
                <a:endParaRPr/>
              </a:p>
            </p:txBody>
          </p:sp>
          <p:sp>
            <p:nvSpPr>
              <p:cNvPr id="259"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0"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6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云平台功能模块划分与实现</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2" name="" descr="{&quot;isTemplate&quot;:true,&quot;type&quot;:3}"/>
        <p:cNvGrpSpPr/>
        <p:nvPr/>
      </p:nvGrpSpPr>
      <p:grpSpPr>
        <a:xfrm>
          <a:off x="0" y="0"/>
          <a:ext cx="0" cy="0"/>
        </a:xfrm>
      </p:grpSpPr>
      <p:grpSp>
        <p:nvGrpSpPr>
          <p:cNvPr id="263"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64" name="Group 686"/>
            <p:cNvGrpSpPr/>
            <p:nvPr/>
          </p:nvGrpSpPr>
          <p:grpSpPr>
            <a:xfrm>
              <a:off x="1075314" y="1520189"/>
              <a:ext cx="9868911" cy="2072418"/>
              <a:chOff x="1075314" y="1520189"/>
              <a:chExt cx="9868911" cy="2072418"/>
            </a:xfrm>
          </p:grpSpPr>
          <p:sp>
            <p:nvSpPr>
              <p:cNvPr id="265"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云平台采用多层架构设计，包括数据采集层、数据处理层和应用服务层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数据采集层通过物联网传感器实时监测消防设备状态，将数据传输至数据处理层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数据处理层利用大数据分析处理技术，实现对消防数据的智能分析与管理，将结果传输至应用服务层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应用服务层通过云计算平台，为消防管理部门和企业提供便捷、高效的信息化服务</a:t>
                </a:r>
                <a:endParaRPr/>
              </a:p>
            </p:txBody>
          </p:sp>
          <p:sp>
            <p:nvSpPr>
              <p:cNvPr id="266"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网络拓扑</a:t>
                </a:r>
                <a:endParaRPr/>
              </a:p>
            </p:txBody>
          </p:sp>
          <p:sp>
            <p:nvSpPr>
              <p:cNvPr id="267"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9" name="Group 691"/>
            <p:cNvGrpSpPr/>
            <p:nvPr/>
          </p:nvGrpSpPr>
          <p:grpSpPr>
            <a:xfrm>
              <a:off x="1075314" y="3881882"/>
              <a:ext cx="9868911" cy="2072418"/>
              <a:chOff x="1075314" y="3881882"/>
              <a:chExt cx="9868911" cy="2072418"/>
            </a:xfrm>
          </p:grpSpPr>
          <p:sp>
            <p:nvSpPr>
              <p:cNvPr id="270"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云平台可采用公有云、私有云或混合云部署方式，根据消防管理部门的实际需求进行选择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云平台应具备良好的容灾备份能力，确保在异常情况下的稳定运行</a:t>
                </a:r>
                <a:endParaRPr/>
              </a:p>
            </p:txBody>
          </p:sp>
          <p:sp>
            <p:nvSpPr>
              <p:cNvPr id="271"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部署方案</a:t>
                </a:r>
                <a:endParaRPr/>
              </a:p>
            </p:txBody>
          </p:sp>
          <p:sp>
            <p:nvSpPr>
              <p:cNvPr id="272"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3"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7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云平台网络拓扑与部署方案</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智慧消防物联网云平台关键技术</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物联网传感器技术</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传感器类型：包括温度传感器、烟雾传感器、湿度传感器等，用于实时监测消防设备状态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传感器通信方式：包括有线通信和无线通信，根据应用场景和需求进行选择</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传感器选型</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选用高性能、高可靠性的传感器，确保数据的准确性和稳定性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考虑传感器的功耗和成本，选择适合应用场景的传感器</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物联网传感器技术与选型</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大数据分析技术</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数据预处理：对原始数据进行清洗、转换和整合，为后续分析提供高质量数据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数据挖掘：利用机器学习、统计学习等方法，从大量数据中挖掘出有价值的信息和规律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数据可视化：将分析结果以图表、报告等形式展示，为决策提供直观依据</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大数据处理技术</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分布式计算：采用分布式计算框架，如Hadoop、Spark等，实现对大规模数据的快速处理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云计算：利用云计算平台的能力，实现对大数据的存储、计算和分析</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大数据分析与处理技术</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6" name="" descr="{&quot;isTemplate&quot;:true,&quot;type&quot;:3}"/>
        <p:cNvGrpSpPr/>
        <p:nvPr/>
      </p:nvGrpSpPr>
      <p:grpSpPr>
        <a:xfrm>
          <a:off x="0" y="0"/>
          <a:ext cx="0" cy="0"/>
        </a:xfrm>
      </p:grpSpPr>
      <p:sp>
        <p:nvSpPr>
          <p:cNvPr id="4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云计算平台构建与运行维护</a:t>
            </a:r>
            <a:endParaRPr lang="en-US" altLang="zh-CN" sz="2800" b="1">
              <a:latin typeface="+mj-ea"/>
              <a:ea typeface="+mj-ea"/>
            </a:endParaRPr>
          </a:p>
        </p:txBody>
      </p:sp>
      <p:grpSp>
        <p:nvGrpSpPr>
          <p:cNvPr id="4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9" name=""/>
            <p:cNvGrpSpPr/>
            <p:nvPr/>
          </p:nvGrpSpPr>
          <p:grpSpPr>
            <a:xfrm>
              <a:off x="660399" y="2074672"/>
              <a:ext cx="5100082" cy="4536540"/>
              <a:chOff x="660399" y="2074672"/>
              <a:chExt cx="5100082" cy="4536540"/>
            </a:xfrm>
          </p:grpSpPr>
          <p:sp>
            <p:nvSpPr>
              <p:cNvPr id="5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云计算平台构建</a:t>
                </a:r>
                <a:endParaRPr lang="en-US" altLang="zh-CN" sz="2000" b="1">
                  <a:latin typeface="Microsoft YaHei" panose="020b0503020204020204" pitchFamily="34" charset="-122"/>
                  <a:ea typeface="Microsoft YaHei" panose="020b0503020204020204" pitchFamily="34" charset="-122"/>
                </a:endParaRPr>
              </a:p>
            </p:txBody>
          </p:sp>
          <p:sp>
            <p:nvSpPr>
              <p:cNvPr id="5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选择合适的云计算服务商，如AWS、Azure、腾讯云等，搭建云计算平台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设计云计算平台的架构和部署方案，满足消防管理部门的实际需求</a:t>
                </a:r>
                <a:endParaRPr/>
              </a:p>
            </p:txBody>
          </p:sp>
          <p:pic>
            <p:nvPicPr>
              <p:cNvPr id="5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54" name=""/>
            <p:cNvGrpSpPr/>
            <p:nvPr/>
          </p:nvGrpSpPr>
          <p:grpSpPr>
            <a:xfrm>
              <a:off x="6431519" y="2074672"/>
              <a:ext cx="5100082" cy="4536540"/>
              <a:chOff x="660399" y="2074672"/>
              <a:chExt cx="5100082" cy="4536540"/>
            </a:xfrm>
          </p:grpSpPr>
          <p:sp>
            <p:nvSpPr>
              <p:cNvPr id="5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云计算平台运行维护</a:t>
                </a:r>
                <a:endParaRPr lang="en-US" altLang="zh-CN" sz="2000" b="1">
                  <a:latin typeface="Microsoft YaHei" panose="020b0503020204020204" pitchFamily="34" charset="-122"/>
                  <a:ea typeface="Microsoft YaHei" panose="020b0503020204020204" pitchFamily="34" charset="-122"/>
                </a:endParaRPr>
              </a:p>
            </p:txBody>
          </p:sp>
          <p:sp>
            <p:nvSpPr>
              <p:cNvPr id="5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监控云计算平台的运行状态，确保平台的稳定运行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对云计算平台进行定期维护和升级，提高平台的性能和可靠性</a:t>
                </a:r>
                <a:endParaRPr/>
              </a:p>
            </p:txBody>
          </p:sp>
          <p:pic>
            <p:nvPicPr>
              <p:cNvPr id="5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https://d.book118.com/406240055130010055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智慧消防物联网云平台建设方案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2024-09-23T02:11:03.738</cp:lastPrinted>
  <dcterms:created xsi:type="dcterms:W3CDTF">2024-09-22T18:11:03Z</dcterms:created>
  <dcterms:modified xsi:type="dcterms:W3CDTF">2024-09-22T18:11:05Z</dcterms:modified>
</cp:coreProperties>
</file>