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20B73-389E-4BEC-9000-171521E9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89AF9-1964-4F04-A4B2-CF317492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8F75B-AE31-43B3-ADE8-E9121BBCC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26F15-6B60-4473-8162-DB14995F7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61D4F-F9C0-4D65-BB02-AD49295A5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9DE12-E2EE-47DD-9D76-FF19F09A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DE48A-A9A6-4CFC-A02A-22477CDE6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0110F-2BD2-4D2A-BE6F-AF5435F7D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F2A29-8C52-426C-8B70-D2B440F97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89976-1D4B-4D86-AC6A-24B8D85FC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36098-E9B6-4288-B16F-CFC122A8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41201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木工工作管理制度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木工岗位职责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木工质量管理制度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木工工具与设备管理制度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木工工作考核与激励制度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确保木工工作安全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通过制定管理制度，规范木工操作流程，降低事故风险，保障员工安全。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明确工作要求和标准，促使员工高效完成工作任务，提高整体工作效率。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统一的管理制度有助于提升企业形象，展示企业的专业性和规范化程度。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合理的管理制度能够保障员工的合法权益，避免因操作不规范或管理不当导致的权益受损。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有效的管理制度有助于企业稳定发展，提高企业竞争力，实现可持续发展。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完善的木工工作管理制度有助于提升企业在行业内的地位和影响力，赢得更多合作机会。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提升行业地位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木工岗位职责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木工种类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根据不同的技能和职责，木工可以分为初级木工、中级木工和高级木工。初级木工主要负责基础木工工作，中级木工则能处理更复杂的木工任务，而高级木工则具备高级技能，能够完成高难度和精细的木工作品。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木工职责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工的主要职责是按照设计图纸和要求，使用木工工具和设备，进行木材的切割、打磨、组装和修饰等工作，制作出符合要求的木制品。他们需要具备一定的艺术审美和手工技能，能够独立完成或指导团队完成木工作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木工种类与职责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木工工作要求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熟悉工具与设备：木工需要熟练掌握各种木工工具和设备，如锯、刨、凿、钻、磨等，并了解其使用方法和注意事项，以确保工作的安全和效率。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严格遵守操作规程：在进行木工工作时，必须严格遵守操作规程和安全生产规定，防止发生工伤事故和质量问题。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保证工作质量：木工应保证所制作木制品的质量，做到尺寸准确、外观精美、性能优良。同时，还需要注重节约原材料和能源，降低生产成本。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团队合作与沟通：在多人参与的木工作业中，木工需要与其他团队成员密切合作，合理分工，相互配合，共同完成工作任务。同时，还需要与设计师、工程师等其他相关人员进行有效沟通，确保工作的顺利进行。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https://d.book118.com/406241201203010102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2024-09-27T17:29:42.987</cp:lastPrinted>
  <dcterms:created xsi:type="dcterms:W3CDTF">2024-09-27T09:29:43Z</dcterms:created>
  <dcterms:modified xsi:type="dcterms:W3CDTF">2024-09-27T09:29:44Z</dcterms:modified>
</cp:coreProperties>
</file>